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handoutMasterIdLst>
    <p:handoutMasterId r:id="rId20"/>
  </p:handoutMasterIdLst>
  <p:sldIdLst>
    <p:sldId id="256" r:id="rId5"/>
    <p:sldId id="283" r:id="rId6"/>
    <p:sldId id="297" r:id="rId7"/>
    <p:sldId id="284" r:id="rId8"/>
    <p:sldId id="286" r:id="rId9"/>
    <p:sldId id="292" r:id="rId10"/>
    <p:sldId id="291" r:id="rId11"/>
    <p:sldId id="271" r:id="rId12"/>
    <p:sldId id="290" r:id="rId13"/>
    <p:sldId id="288" r:id="rId14"/>
    <p:sldId id="293" r:id="rId15"/>
    <p:sldId id="289" r:id="rId16"/>
    <p:sldId id="285" r:id="rId17"/>
    <p:sldId id="295" r:id="rId1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56"/>
          </p14:sldIdLst>
        </p14:section>
        <p14:section name="设计、平滑、添加注释、协作、操作说明搜索" id="{B9B51309-D148-4332-87C2-07BE32FBCA3B}">
          <p14:sldIdLst>
            <p14:sldId id="283"/>
            <p14:sldId id="297"/>
            <p14:sldId id="284"/>
            <p14:sldId id="286"/>
            <p14:sldId id="292"/>
            <p14:sldId id="291"/>
            <p14:sldId id="271"/>
            <p14:sldId id="290"/>
            <p14:sldId id="288"/>
            <p14:sldId id="293"/>
            <p14:sldId id="289"/>
            <p14:sldId id="285"/>
          </p14:sldIdLst>
        </p14:section>
        <p14:section name="了解详细信息" id="{2CC34DB2-6590-42C0-AD4B-A04C6060184E}">
          <p14:sldIdLst>
            <p14:sldId id="2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63" y="4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A071E02-3F1A-4B0B-8EE9-4F1B741D9601}" type="datetime1">
              <a:rPr lang="zh-CN" altLang="en-US" smtClean="0">
                <a:latin typeface="Microsoft YaHei UI" panose="020B0503020204020204" pitchFamily="34" charset="-122"/>
                <a:ea typeface="Microsoft YaHei UI" panose="020B0503020204020204" pitchFamily="34" charset="-122"/>
              </a:rPr>
              <a:t>2024/5/23</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8:46:48.035"/>
    </inkml:context>
    <inkml:brush xml:id="br0">
      <inkml:brushProperty name="width" value="0.2" units="cm"/>
      <inkml:brushProperty name="height" value="0.2" units="cm"/>
      <inkml:brushProperty name="color" value="#E71224"/>
    </inkml:brush>
  </inkml:definitions>
  <inkml:trace contextRef="#ctx0" brushRef="#br0">3010 1733 24575,'-404'0'0,"391"1"0,1 0 0,-15 4 0,-22 1 0,36-5 0,-1 1 0,1 1 0,0 0 0,-21 7 0,21-5 0,0-1 0,-1-1 0,1 0 0,-21 2 0,-93 7-565,78-6 192,-54 0 1,80-4 259,1 0-1,0 1 0,-1 2 1,-35 11-1,-6 1-52,39-12 271,-30 0 0,-15 4 65,-157 28-170,165-25 0,39-7 0,-36 3 0,44-6 26,1 1 0,0 0 1,-20 7-1,-12 3 23,17-5-49,15-5 0,0 1 0,-29 2 0,25-4 143,2 0-1,-1 2 0,0 0 0,1 1 1,-17 7-1,-15 4-120,42-13 68,1 0 0,-1-1 1,0 2-1,1-1 0,0 1 1,-6 5-1,-11 7-88,10-7-2,-17 15 0,12-9 0,14-12 0,-1 1 0,1 0 0,-1 1 0,-4 7 0,-10 13 0,12-17 0,0 0 0,1 1 0,0 0 0,0 0 0,1 0 0,0 0 0,-3 14 0,-13 26 0,-11 5 0,19-35 0,1 1 0,-12 29 0,3-2 0,10-23 0,-9 29 0,15-43 0,0 0 0,0 0 0,-9 14 0,-9 18 0,-17 74 0,37-110 0,-1 1 0,0-1 0,0 0 0,-1 0 0,1-1 0,-6 7 0,4-6 0,0 1 0,1 0 0,-7 13 0,-17 69 0,20-62 0,5-19 0,0 0 0,-8 12 0,8-14 0,0 0 0,1-1 0,-1 1 0,1 0 0,0 0 0,-2 10 0,3-11 0,0 1 0,-1 0 0,0-1 0,0 1 0,-1-1 0,0 1 0,0-1 0,-4 5 0,3-4 0,1 0 0,-1 0 0,1 1 0,0-1 0,-3 10 0,-27 97 0,30-102 0,-7 30 0,9-33 0,-1 1 0,0-1 0,0 1 0,-1-1 0,-5 12 0,2-8 0,2 0 0,-1 0 0,2 0 0,0 0 0,0 1 0,-1 16 0,-5 21 0,2 5 0,2-15 0,-1 3 0,4-25 0,0 0 0,-6 20 0,1-9 0,-5 55 0,9-55 0,-1 0 0,0 0 0,-2-1 0,-11 31 0,13-43 0,1-1 0,0 1 0,1 0 0,-1 18 0,1 2 0,-2 4 0,-5 43 0,6-57 0,0 26 0,3-28 0,-7 40 0,4-39 0,1 0 0,1 32 0,1-31 0,-6 50 0,3-51 0,2 0 0,1 34 0,-1 16 0,-5-31 0,3-29 0,-1 27 0,5 461 0,-2-494 0,0-1 0,0 0 0,-1 1 0,0-1 0,-4 10 0,3-9 0,0 0 0,0 0 0,1 0 0,-1 12 0,3 24 0,0-25 0,-1-1 0,-4 33 0,1-33 0,-1 2 0,1 0 0,-1 40 0,4-41 0,-5 27 0,0 15 0,5 358 0,2-204 0,0-200 0,5 29 0,-3-28 0,1 22 0,8 84 0,-12-116 0,0 2 0,0 1 0,1-1 0,0 0 0,0 1 0,6 16 0,-3-10 0,0 1 0,-1 0 0,-1 0 0,0 0 0,-1 0 0,-3 30 0,3 35 0,5-34 0,-3-29 0,1 29 0,-4 4 0,-1-25 0,1-1 0,1 1 0,6 34 0,-4-43 0,1 28 0,-3-32 0,0 0 0,0-1 0,1 1 0,5 13 0,-1-1 0,-1-1 0,3 36 0,-5-39 0,-2-14 0,1 0 0,0 1 0,0-1 0,1 0 0,0 0 0,0 0 0,5 7 0,-5-7 0,1 0 0,-2 1 0,1-1 0,2 17 0,5 17 0,3 1 0,10 64 0,-21-96 0,27 131 0,-25-129 0,1-1 0,7 16 0,-6-16 0,-1-1 0,-1 1 0,4 14 0,17 68 0,-6-27 0,-11-41 0,2-1 0,1 0 0,0-1 0,18 26 0,0 2 0,-24-42 0,1-1 0,0 0 0,1 0 0,0-1 0,9 9 0,-3-2 0,14 21 0,-8-11 0,6 6 0,1-1 0,51 45 0,43 33 0,-85-77 0,-17-15 0,1-1 0,36 24 0,-19-14 0,-30-19 0,1-1 0,0 0 0,1 0 0,13 7 0,121 39 0,-130-47 0,-1 1 0,18 11 0,15 6 0,7-7 0,-37-12 0,-1 1 0,0 1 0,18 8 0,-18-8 0,0 0 0,1 0 0,-1-1 0,1-1 0,26 3 0,-17-3 0,24 7 0,174 33 0,-108-31-1249,-31-4-239,-50-4 975,12 2 2138,49-1 0,0 2-1625,1-1 0,686-7 0,-759 0 0,0-1 0,31-7 0,-29 4 0,40-2 0,28 7 0,29-1 0,-48-11 0,237 11 0,-158 2 0,-42-8 0,3 0 0,13 1 0,6 0 0,678 7 0,-426-2 0,-371 1 4,1-2 0,-1 0 0,15-4 0,18-3-184,36 3-1460,104 5 0,-82 3 3337,909-2-711,-992 0-878,26 6 1,-26-3 90,26 1 0,1037-5-685,-1004 7 490,3 1-20,-12-8-11,76 2-9,-93 4 36,37 2 0,-10 0 314,0 0 2,209-8-239,-269 2-77,25 5 0,-25-3 0,24 0 0,-11-2 0,38 5 0,-36-3 0,62-2 0,2 0 0,-50 5 0,-28-3 0,24 1 0,99-5 0,-139 2 0,1 0 0,-1 0 0,0 0 0,1 0 0,-1 1 0,0 0 0,5 2 0,-4-1 0,1-1 0,-1 1 0,0-2 0,10 3 0,23-2 0,58-2 0,-31-2 0,-12 3 0,62-2 0,-77-5 0,-27 4 0,23-2 0,0 3 0,-14 2 0,0-2 0,0 0 0,20-5 0,-15 2 0,1 1 0,0 2 0,44 2 0,-14 1 0,228-3 0,-273 1 0,1-1 0,13-4 0,-12 3 0,22-2 0,430 3 0,-226 2 0,207-1 0,-435-1 0,1 0 0,14-3 0,21-3 0,246 7 0,-140 1 0,-142-2 0,1 0 0,14-4 0,22-1 0,39 7 0,38-2 0,-86-6 0,-29 5 0,0 0 0,14 0 0,71-5 0,25 1 0,-99 7 0,-12-1 0,0 1 0,0-1 0,0-1 0,0 0 0,0 0 0,0-1 0,13-4 0,-12 2 0,0 1 0,0 0 0,0 1 0,1 0 0,16 0 0,-11 1 0,22-5 0,-26 4 0,22-2 0,14-2 0,1-1 0,-26 7 0,43-7 0,-8 1 0,2 0 0,-39 1 0,-1 1 0,0 0 0,37-1 0,-40 4 0,0-1 0,0-1 0,0-1 0,0 0 0,-1-1 0,25-11 0,-19 7 0,3 2 0,-1 1 0,1 1 0,0 2 0,38-2 0,4 0 0,-39 2 0,163-26 0,-84 11-2240,-38 7 969,-47 9 1200,43-1 1,-43 3 79,-1-1 1,24-3-1,-10-1-9,0 3 0,64 2 0,-34 2 0,-32-2 161,-11 1 290,-1-1 1,0-1-1,36-7 0,-36 5-86,1 0 0,-1 2 0,45 2 1,-18 0-169,-7-1-197,51-8 0,62-7 0,-132 13 0,30 2 0,12-1 0,-24-5 0,11 0 0,152 6-791,-197 0 791,0-1 0,0-1 0,-1 1 0,1-1 0,13-5 0,-12 4 0,0 1 0,0-1 0,14-1 0,78 1 69,-66 3-602,51-5-1,-46 1 853,72 3 0,5 0-208,-68-4 276,-28 2-60,28-1-1,-23 4-326,133-7 0,-118 4 0,51 3 0,25-2 0,-77-5 0,-28 5 0,1 0 0,13-1 0,67-6 0,-63 6-108,0 2-1,39 2 1,32-1-124,-51-6 232,-24 3 0,30-1 0,406 5 0,-444-2 0,-1-1 0,1 0 0,19-6 0,-20 4 0,1 1 0,-1 0 0,23 0 0,-8 3 48,-1 1 122,1-1 0,48-8-1,-54 3-169,-2 0 0,0 2 0,34-2 0,-44 4 0,26-4 0,11-2 0,-29 6 0,1-2 0,29-7 0,1-1 0,35-2 0,-77 10 0,0 0 0,0 0 0,12-6 0,-11 4 0,1 0 0,11-2 0,19-3 0,11-2 0,65-23 0,-93 28 0,-20 6 0,0 0 0,0-1 0,0 1 0,-1-1 0,1 0 0,6-4 0,12-8 0,0 1 0,1 1 0,1 1 0,33-10 0,-51 19 0,0-1 0,0-1 0,0 1 0,0-1 0,-1-1 0,8-5 0,-6 4 0,0 0 0,17-9 0,22-9 0,12-5 0,-49 25 0,-1-1 0,0 0 0,0 0 0,0-1 0,10-9 0,-6 6 0,0 0 0,1 2 0,14-8 0,-14 9 0,0-1 0,-1-1 0,16-11 0,-6 2 0,0 1 0,1 2 0,35-17 0,-49 26 0,1-1 0,-1 0 0,0-1 0,-1 0 0,16-16 0,-13 13 0,1 0 0,0 0 0,18-8 0,9-8 0,-32 19 0,-1 1 0,0-2 0,0 1 0,10-15 0,-9 13 0,-1-1 0,1 1 0,10-8 0,-2 3 0,0-1 0,-2 0 0,0-1 0,16-23 0,-12 18 0,-15 17 0,1-1 0,0 1 0,-1 0 0,0-1 0,3-5 0,9-27 0,20-72 0,-35 108 0,3-10 0,-1-1 0,1-14 0,2-13 0,1-14 0,-6 42 0,1 1 0,0-1 0,0 1 0,2 0 0,5-20 0,-2 16 0,-2-1 0,0 1 0,-1 0 0,0-1 0,1-23 0,-4-77 0,-1 49 0,2 6 0,-3-67 0,-4 88 0,4 26 0,-2-22 0,3 6 0,-6-44 0,-2-7 0,3 19 0,2 9 0,4 35 0,-6-34 0,-7-35 0,10 63 0,0-33 0,2 32 0,-5-31 0,-7-34 0,11 74 0,1-1 0,1-25 0,1 25 0,-1 0 0,-3-20 0,2 32 0,0-1 0,-1 1 0,0-1 0,-3-6 0,3 6 0,0 1 0,0-1 0,0 0 0,-1-5 0,-8-87 0,6 12 0,4 58 0,-5-36 0,2 24-211,1 0 0,4-57 0,0 30 67,-1 31 142,8-60-1,-5 69 3,-2 16 0,0-1 0,1 1 0,6-18 0,-4 15 51,0-1-1,-1 1 0,0 0 1,1-28-1,-5-57 364,-1 39-303,2-691-106,-1 730-5,-4-26 0,-1-15 0,5 30 0,1 4 0,-1-1 0,-1 1 0,-8-39 0,5 40 0,1 1 0,0-30 0,2 27 0,-7-40 0,-3-20 0,-1-4 0,1 55 0,8 28 0,1-1 0,-4-17 0,-29-133 0,32 131 0,-2-7 0,-11-41 0,9 40 0,7 28 0,-1 1 0,0-1 0,0 0 0,-1 1 0,-7-15 0,1 5 0,2 0 0,0 0 0,-8-32 0,-8-22 0,-5-15 0,5 34 0,13 32 0,-9-29 0,7 10 0,-31-88 0,38 117 0,-2 0 0,-7-12 0,8 14 0,-1-1 0,2 0 0,-6-12 0,-27-76 0,34 88 0,-1 1 0,0 1 0,0-1 0,-8-8 0,8 11 0,0-1 0,0-1 0,0 1 0,1-1 0,0 0 0,-3-10 0,0-2 0,-10-20 0,-5-15 0,19 48 0,0 1 0,0-1 0,-1 1 0,-7-11 0,6 11 0,1 1 0,1-1 0,-1 0 0,1-1 0,-3-9 0,0 1 0,-11-24 0,10 24 0,-8-22 0,13 30 0,0 1 0,-1-1 0,1 1 0,-2-1 0,1 1 0,-8-11 0,1 3 0,2 0 0,0-1 0,1 0 0,0-1 0,-7-23 0,8 19 0,-2 0 0,-18-34 0,-34-62 0,48 85 0,11 25 0,0 1 0,-1 0 0,0 0 0,0 0 0,0 0 0,-1 1 0,1-1 0,-1 1 0,0-1 0,-5-4 0,2 3 0,1-1 0,0 0 0,0 0 0,1 0 0,-1 0 0,-5-16 0,0 2 0,-12-24 0,-16-30 0,6 36 0,-26-45 0,-17 0 0,9 16 0,13 15 0,36 35 0,-1 0 0,-24-17 0,-110-88 0,145 118 0,0 0 0,-1 1 0,-12-6 0,12 6 0,0 0 0,0 0 0,-11-8 0,-13-13 0,-42-24 0,53 37 0,8 4 0,-21-14 0,17 10 0,0 1 0,-24-12 0,20 13 0,-28-21 0,26 16 0,0 2 0,-46-21 0,34 18 0,18 8 0,-22-17 0,28 17 0,0 1 0,-1 0 0,0 1 0,-22-9 0,-64-19 0,63 23 0,26 9 0,0-1 0,0 0 0,1 0 0,-1-1 0,-10-7 0,2 2 0,-1-1 0,-1 2 0,1 0 0,-1 2 0,-29-7 0,7 1 0,22 5 0,-22-10 0,28 10 0,0 2 0,-1-1 0,1 2 0,-21-5 0,20 6 0,-1-1 0,-19-7 0,20 6 0,1 0 0,-25-4 0,28 7 0,0 0 0,-1-1 0,1 0 0,1 0 0,-12-6 0,-1-1 0,-1 2 0,0 0 0,-24-4 0,-72-10 0,105 20 0,-93-21 0,45 9 0,39 10 0,17 3 0,0 0 0,0 0 0,0 0 0,1-1 0,-1 0 0,-6-2 0,-1-2 0,-1 1 0,0 0 0,0 1 0,-28-4 0,2 0 0,-14 1 0,12 2 0,-38-8 0,24 5 0,18 3 0,-16-1 0,-21-5 0,39 0 0,27 8 0,0 0 0,1 1 0,-16-3 0,-14 2 0,-26-3 0,-52-9 0,-10 5 0,39 7 0,23 1 0,-37-11 0,60 8 0,21 1 0,-32 0 0,43 4 0,0 0 0,0 0 0,1-1 0,-1 0 0,0-1 0,-11-3 0,7 1 0,-1 0 0,1 1 0,-1 0 0,-23 0 0,-58 4 0,37 0 0,15-1 0,6 1 0,-1-2 0,-46-7 0,48 4 0,-1 2 0,-58 2 0,30 2 0,-1649-3 0,1707 2 0,1 0 0,0 0 0,-1 0 0,1 1 0,0 0 0,-7 3 0,6-2 0,0-1 0,0 0 0,0 0 0,0 0 0,-8 0 0,-55-1 0,43-2 0,0 1 0,-38 7 0,46-5 0,-33 1 0,34-3 0,-35 5 0,19 0 0,-1-2 0,-61-3 0,-6 0 0,53 6 0,30-3 0,-21 1 0,-86-5 0,-58 2 0,134 5 0,29-3 0,-25 0 0,-33-4 0,-59 2 0,90 5 0,28-3 0,-25 1 0,14-4 0,6-1 0,-1 2 0,-42 6 0,44-3 0,-1-2 0,-47-2 0,38 0 0,28 0 0,0 1 0,1 0 0,-1 0 0,0 1 0,1 0 0,-7 2 0,5-1 0,-1-1 0,1 1 0,-8 0 0,-86 6 0,54-5 0,-2-1-238,-34 4-295,-53 6 533,-196 25-1266,209-12 1266,88-17 0,0-2 0,-51 6 0,57-11 0,0 2 0,0 1 0,-55 17 0,40-10-639,-88 11 1,52-10 257,-42 2 381,64-9 0,33-2-462,-34 10-1,-1 1 373,14-7 90,-55 2 0,-79 12 467,164-19-458,-32 8 352,36-7-214,0-1-1,0 0 1,-1-1-1,-14 0 0,-66 5 1581,41-2-489,8 1-1238,-13 0 0,32-4 45,-44 9 0,44-6-2,-42 3 0,24-7-43,-77 5 0,99-3-206,0 1 0,-31 10 0,35-10 169,0 0 0,0-2 0,-35 2 0,-5 0 62,-91 10-25,78-9-309,-4 0-37,68-4 346,-45 7 0,-79 1 0,112-8 185,-30 5 0,30-3-12,-27 1 0,29-3-86,0 0-1,1 2 0,-17 4 0,15-3 26,1-1-1,-30 2 1,37-4-112,1 0 0,0 1 0,0 0 0,-14 4 0,-19 5 0,-24-1 0,-64 8 0,107-15 0,-22 7 0,26-6 0,0-1 0,-23 2 0,27-4-62,0 0-1,0 1 1,0 0-1,0 1 1,1 1 0,0 0-1,-1 1 1,-11 6-1,10-5 70,0 0 0,-1-1-1,1-1 1,-1 0-1,-23 2 1,-32 9-521,45-8 466,-51 9 1,58-13 47,1 1 0,-1 1 0,-20 8 0,-26 8 0,-149 21-1273,160-26 718,35-10 284,-37 8 0,-14-3 384,-18 2-745,-87 24 0,35-10 632,55-12 0,6-4 0,52-8 0,-1 1 0,-40 12 1,45-8-1,-1-2 0,-1 0 0,-43 4 0,62-9 2,-26 1-32,0 1 1,-52 13-1,53-4 30,24-9 0,-1 0 0,1-1 0,-1 1 0,0-1 0,-9 1 0,-27 3 789,0 2-1,-44 14 1,55-13 1466,-8 1-2137,13-4-119,-44 17 1,39-6 0,28-13 0,-1-1 0,0 0 0,0 0 0,0-1 0,0 1 0,0-1 0,-1-1 0,-10 3 0,-1-2 0,0 0 0,0 2 0,1 0 0,-30 11 0,25-7 0,-31 4 0,17-4 0,26-6 0,0 1 0,0 0 0,-13 7 0,4-3 0,-1 0 0,0-1 0,-24 4 0,12-3 0,-35 6-316,43-9 79,1 1 0,-44 14-1,40-10 72,0-1 0,0-1 0,-1-2-1,-48 5 1,65-9 185,0 1-1,1 1 1,-1 0-1,-12 6 1,12-5 250,-1 0 0,-23 5 0,-132 26-988,151-31 1341,-28 2 0,12-3-212,23-2-406,1 1-1,0 0 1,-1 0-1,1 0 0,0 1 1,-9 5-1,8-5-3,-1 1 0,1-1 0,-15 2 0,7-1 0,8-2 0,0 1 0,0 1 0,-13 7 0,2-2 0,3-2 0,-1-1 0,-28 7 0,24-8 0,-31 12 0,42-13 0,-1-1 0,0 0 0,0-1 0,-23 2 0,19-3 0,-31 8 0,42-8 0,0 1 0,1 0 0,-1 1 0,1-1 0,-7 5 0,7-4 0,0 0 0,0-1 0,0 0 0,0 1 0,0-2 0,-1 1 0,-6 1 0,-59 10 0,26-7 0,-67 21 0,100-24 0,0-1 0,1 0 0,-19 0 0,22-2 0,-1 1 0,1 0 0,0 0 0,-1 0 0,1 1 0,0 0 0,0 0 0,0 1 0,-11 5 0,11-4 0,0-1 0,-1 0 0,1 0 0,-1-1 0,1 0 0,-13 2 0,-21 5 0,18-2 0,-35 5 0,10-3 0,-13 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8:52:28.106"/>
    </inkml:context>
    <inkml:brush xml:id="br0">
      <inkml:brushProperty name="width" value="0.2" units="cm"/>
      <inkml:brushProperty name="height" value="0.2"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39 271 24575,'0'0'0,"0"2"0,0 6 0,0 2 0,-3 0 0,1 0 0,-1 1 0,-4-2 0,1 1 0,-1-1 0,3 1 0,0 3 0,3 1 0,0 0 0,0 1 0,1-1 0,0-1 0,1 0 0,-1 2 0,0 0 0,0 0 0,0-1 0,0 0 0,1-1 0,-1-1 0,0 1 0,-1 2 0,1-1 0,0 1 0,0-1 0,0 0 0,0-1 0,0 0 0,0 2 0,0 2 0,0 0 0,0 0 0,0-1 0,0 1 0,0-1 0,0 2 0,0-1 0,0-1 0,3 2 0,-1-2 0,1 0 0,-1-1 0,-1-1 0,0-1 0,0-1 0,-1 3 0,0 0 0,3-1 0,-1 0 0,1 0 0,-1-1 0,-1 0 0,0-1 0,0 3 0,-1 0 0,0 0 0,0-1 0,0-1 0,0 5 0,0 0 0,0 2 0,0-1 0,-1-1 0,1 0 0,0 0 0,0-2 0,0-1 0,0-2 0,0 0 0,0 5 0,0-1 0,0 0 0,1-1 0,-1-1 0,0-1 0,0 0 0,0 1 0,0 0 0,-1-1 0,1 0 0,0 0 0,0-1 0,0 0 0,0 1 0,0 1 0,0 0 0,0-1 0,0 0 0,0-1 0,0 0 0,0 2 0,0-1 0,0 1 0,0-1 0,0 0 0,0-1 0,0 0 0,0 2 0,0-1 0,0 1 0,0 0 0,0 1 0,0-1 0,0 3 0,0-1 0,0-1 0,0-1 0,0 0 0,0-2 0,0 0 0,0 2 0,0-1 0,0 1 0,0 1 0,0 1 0,0 1 0,0-1-793,0-1 1020,0 0-341,0 0 114,0 3 0,0-2 0,0 3 0,0-2 0,0-1 0,0-2 0,0 5 0,0 1 0,0 4 0,0-1 0,0-2 0,0 2-1146,0-2 823,0-2 345,0-2-962,0-3 1182,0 4-363,0-1 121,3 2 0,-1-2 0,1 2 0,-1 1 0,-1 3 0,0-1 0,0-1 0,-1-1 0,0-2 0,0 0 0,0-1 0,0-1 0,0-2 0,0-1 0,0-1 0,0-1 0,0 5 0,0 3 0,0-1 0,0 2 0,0-1-249,0-2 320,0-2-107,0-1 36,0 3 1147,0 0-1327,0 2 302,0-2-101,0 5-21,0-2 0,0-2 0,0-1 0,2-2 0,0-2 0,1 1 0,-1 0 0,-1 2 0,0 0 0,2-1 0,0 3 0,-1 3 0,0-1 0,0 1 0,-1-2-309,-1-2 398,0-2-134,0 1-504,2 1 706,1 2-236,-1 0 79,0-2 0,0-2 0,3 1 0,1 0 0,-1-2 0,0 0 0,-2-2 0,-1 0 0,1-1 972,0 3-1249,-1 2 415,0 0-410,2 0 350,-1-1-117,0-2 39,-1 2 0,-1 0 0,0-1 0,2-1 0,0 0 0,-1-1 1119,0-1-1439,0 3 480,1 0-160,0 0 0,0 1 0,-1 0 0,-1 2 0,0 0 0,-1-2-122,1 0 157,-2-2-53,4-1-80,-1 0 126,0 2 672,0-1-904,0 3 306,-1 0-102,-1 4 0,0-1 0,0-1 0,0-1 0,0-2 0,0-2 0,0-1 0,0 2 0,0 0 0,0-1 0,0 0 0,2 0 0,1 4 0,-1-1 0,0 1 0,0-2 0,-1-1 0,-1-1 0,1 0 0,-1 3 0,2 1 0,1-1 0,-1-1 0,0-1 0,0-1 0,-1 1 0,-1 1 0,1-2 0,-1 1 0,-1-2 0,1 0 0,0 0 90,0 2-116,0-1 39,0 1-13,0-1 0,0 0 0,0-1 0,0 0 743,0 2-955,0 0 318,0-1-106,0 0 0,0 0 0,0-1 0,0 0 105,0 2-135,5 0 45,0-1-15,0 1 0,-1-2 0,-1 0 0,-1 0 0,-1 0 0,-1 4 0,0 0 0,0 0 0,0-1 0,0 0 0,-1 0 0,1 0 0,0-1 0,0 0 0,0-2 0,0 0 0,0 0 0,0 4 0,0 0 0,0 3 0,0-2 0,0 5 0,0-2 0,0-1 0,-2-5 0,-1-1-1014,1-3 1304,0 1-435,0-2 145,1 6 0,1 1 0,0 0 0,0-1 0,0-1 0,0 1 0,0 0 0,0-1 0,0 0 0,0-1 0,0-1 0,0-1 0,-2 3 0,-1 0 0,1-1 0,0 0 0,0 0 0,1-1 0,1 0 0,0 2 0,0 0 0,0-1 0,0 3 0,0-1 0,0 2 0,0 0 0,0-2 1014,0 2-1304,0-1 435,0-1-145,0 1 0,0-1 0,-3 2 0,1-1 0,-1 2 0,1 1 0,0-1 0,1 4 0,1-2 0,0-1 0,0-2 0,0-2 0,0-2 0,0-1 0,0-1 0,0 3 0,0 2 0,0 0 0,0-1 0,0 0 0,0 1 0,0-1 0,0-1 0,0 0 0,0-1 0,0-1 0,0-1 0,0 3 0,0 0 0,0-1 0,0 1 0,0-2 0,0 0 0,0 0 0,0 2 0,0 0 0,0-1 0,3 1 0,-1-2 0,1 0 0,-1 0 0,0 0 0,-1 1 0,-1 1 0,1 0 0,-1-1 0,-1 0 0,1-1 0,5-3 0,0 0 0,0 2 0,-1 1 0,-1 0 0,-1 1 0,-1-1 0,-1-1 0,0 1 0,0 2 0,0 0 0,0 0 0,-1-1 0,1 0 0,0-1 0,0 0 0,0-1 0,0 3 0,0 0 0,0-1 0,0 1 0,0-2 0,0 0 0,0 0 0,0 2 0,0 0 0,0 0 0,0-1 0,0 0 0,0-1 0,0-1 0,0 3 0,0 0 0,3 0 0,-1-1 0,1 0 0,-1-1 0,-1 0 0,0 2 0,-1-1 0,1 1 0,-1-1 0,0 0 0,0-1 0,-1 0 0,1-1 0,0 3 0,0 0 0,0-1 0,0 1 0,0-2 0,0 0 0,0 0 0,0 2 0,0 0 0,0 0 0,0-1 0,0-1 0,0 1 0,0-2 0,0 3 0,0 0 0,0 0 0,0-1 0,0 0 0,0-1 0,0 0 0,0 2 0,0-1 0,0 1 0,0-1 0,0 0 0,0-1 0,0 0 0,0-1 0,0 3 0,0 0 0,0-1 0,0 3 0,0-1 0,0 2 0,0 0 0,0-2 0,0-1 0,0 0 0,-5-2 0,0 0 0,-2 4 0,1 0 0,0 0 0,2-1 0,2-1 0,0 2 0,2-1 0,0-1 0,0-1 0,0 0 0,0-1 0,-2-1 0,0 3 0,-1 0 0,1 0 0,0 1 0,1 0 0,1 2 0,0 0 0,0-2 0,0 2 0,0-1 0,0 1 0,0-1 0,0 0 0,0-2 0,0 1 0,0 0 0,-2 2 0,-1-1 0,1-1-668,0-1 859,0 1-286,1 2 95,-2 3 0,1-2 0,-1-1 0,1 1 0,1-1 0,0-2 0,1-1 0,-6-1 0,1-1 0,0 0 0,1-1 0,1 2 0,-1 1 0,0-1 0,2 3 0,-1-1 0,2 2 0,-2 0 0,0-2 0,1-1 0,0 0 0,1-2 0,-3 0 0,1 2 0,-2-1 0,1 1 0,0-1 0,1-1 0,1 1 0,0-2 0,0 3 0,-1 0 0,1 0 0,0-1 0,0 0 0,2-1 0,-1-1 0,1 1 0,0 2 0,0-1 0,0 1 0,1 2 0,-1-1 0,-3 2 0,1-1 0,-1 0 0,1-2 0,1-1 0,0 0 0,0-2 0,1 3 0,0 0 0,-5-1 0,1 0 0,-1 0 0,1-1 0,1 0 0,1 2 0,1-1 0,1 1 0,0 0 0,0-2 0,0 0 0,0 5 0,0 0 0,0 1 0,0 0 0,1 4 0,-1-2 0,-3-1 0,0-3-252,1-1 324,-1-2-108,2 2 36,0-1 0,0-1 0,1 0 0,0 0-93,0-1 120,0-1-40,0 3 13,0 0 0,0-1 0,1 1 0,-1-2 0,0 0 0,0 0 0,0 0 0,0 4 0,-3-2 0,1 2 0,-1-1 0,1 2 0,1-1 0,0 0 0,0-2 0,1-1 0,0 4 0,0 0 0,0-1 0,0-1 0,0-1 0,0-1 0,0 0 0,0 1 0,0-1 0,0 1 0,0-1 0,0 0 0,0-1 0,0-1 0,0 1 915,0 4-1176,0 0 391,0 0-130,0 0 0,0-2 0,0 1 0,0 0 0,0 0 0,0-2 0,0 0 0,0-2 0,0 1 97,0 2-125,0-1 42,0 3-14,0 0 0,0-1 0,0 2 0,0-1 0,0-1 0,0-1 0,0-2 0,0 1 0,0-2 0,0 1 0,0 1 0,0 1 0,0-1 0,0 0 0,0 0 0,0-1 0,0 0 0,0 4 0,0 1 0,0-1 0,0-1 0,0 0 0,0 0 0,0 0 0,0-1 0,0-1 0,0 2 0,0 2 0,0 0 0,0-1 0,0-1 0,0-2 0,0 0 0,0-1 0,0-1 0,0 3 0,0-1 0,0 1 0,0-1 0,0 0 0,0-1 0,0-1 0,0 3 0,0 0 0,0 0 0,0-1 0,0 0 0,0-1 0,0 0 0,0 2 0,0 0 0,0-1 0,0 0 0,3 0 0,-1 4 0,1 0 0,-1-1 0,-1 0 0,0-2 0,5-1 0,-1-1 0,0 0 0,-1 2 0,-1-1 0,-1 1 0,2-1 0,-2-1 0,1 0 0,-1 0 0,-1 2 0,0 0 0,-1 0 0,3-1 0,-1 0 0,0-1 0,3-1 0,-1 3 0,-1 0 0,-1 0 0,0-1 0,-1 0 0,-1-1 0,3-3 0,0 0 0,-1 2 0,3-2 0,-1 1 0,-1 0 0,2 0 0,-1 0 0,-1 1 0,0 0 0,3-2 0,0 0 0,0 2 0,1 1 0,0 0 0,0 0 0,-1 1 0,0-1 0,-1 0 0,-2 2 0,2 0 0,2-3 0,-1 0 0,-1-1 0,-2 0 0,2 0 0,-1 1 0,3 2 0,3 0 0,-1 1 0,1-1 0,-2 0 0,-2-1 0,0-2 0,-1-1 0,1 2 0,1-2 0,-1 1 0,0 0 0,0 0 0,-1 0 0,3 1 0,2 0 0,0 0 0,-1 3 0,2 0 0,-1-3 0,-1 0 0,-2 0 0,0-1 0,1-3 0,-2 1 0,1-2 0,-1 1 0,-1 2 0,3-1 0,-1 2 0,-1-1 0,1 2 0,0-3 0,0 0 0,1-1 0,-2-1 0,1 2 0,2-2 0,-2 3 0,1 1 0,3 1 0,1 1 0,2 0 0,-3 0 0,2-1 0,-2 3 0,2-2 0,1-1 0,-1 0-777,-2 0 999,-1-3-333,1 1 111,-1-1-86,-1 1 111,4 3-38,2 1 13,-3 0-1063,1-2 1367,4 4-456,-1 0 152,-1 0 0,0-1 0,-2-1 0,-1-2 0,4 3 0,0 0 0,0 1 0,0-2 0,-1 0 0,1 0 0,0 1 0,-1 0 0,-1-2 0,0-2 0,-1 1 0,0-1 0,1 0 0,1 0 0,0 3 0,-1 1 0,0-1 0,-1 1 0,4-1 0,-2-1 0,3 2 0,-2 0 0,-3 0 0,2-3 0,1 2 0,0 1 0,0 1 0,-2-1 0,3 0 0,-1-3 0,-1-1 0,0-3 0,-2 5 0,1 0 0,1-1 0,2-1 0,-2 1 0,-1-1 0,4 3 0,-1 0 0,-2 1 0,1-1 0,-1 0 0,2-3 0,-3-1 0,-1 2 0,-1-1 0,2-1 0,3 1 0,2 0 0,0 1 738,-1-3-949,-4 0 317,-1 3-106,1-1 85,-3 0-109,0-3 36,0-2-12,0 1 1103,0 0-1418,0-1 472,-1 1-157,-1-1 0,3 1 0,1 1 0,0-1 0,-1 4 0,-2 0 0,1 1 0,0-1 0,0-1 0,2-2 0,-1 1 0,0-1 0,0 2 0,0-2 0,0 0 0,0 4 0,0-2 0,0 1 0,2 0 0,-1 0-678,1-2 872,1 1-291,-1-3 97,2 6 0,0-2 0,0 0 0,1 1 0,-1 0 0,5 0 0,-1 3 0,3 0 0,0 0 0,-3-4-1147,-1 1 774,-3-1 410,-2-1-881,0-1 1057,3 2-319,0 1 106,0 0 0,-1-1 0,1-4 0,0 1 0,-2-2 0,0 0 0,-1 1 0,-1 2 0,4-1 0,0 3 0,1 1 0,-2-2 0,-1 1 0,-1-3 0,-1 0 0,2-2 0,0 1 0,0 1 0,-1-1 0,0-2 0,-1 1 0,-1-1 473,3 3-608,0 0 203,-3 1-68,0-2 0,-1-1 0,0-2 1147,-2 1-798,0-2 447,0 0-935,-1 2 402,2-1-304,1-1 61,-1 2-20,0-2 0,-2 3 0,0-1 0,1-1 0,1-1 0,-2 1 0,0 0 0,2-1 0,2 4 0,2-1 0,0 3 0,-1-3 0,6 2 0,-1-1 0,0-3 0,-1 2 0,-1-1 0,-2 1 0,4-1 0,0 1 0,1-1 0,0 0 0,-1 0 0,0-1 0,-1 0-810,-1 3 1041,-1-1-346,-1 3 115,4-2 0,-1-2 0,1-1 0,-2 1 0,-1-1 0,4-2 0,-1 0 0,-3 2 0,-1-1 0,-2 3 0,0-2 0,0 0 0,0-1 0,2 1 0,0 0 0,1-1 0,-1-1 0,0-1 0,4 5 0,-1-1 0,3 3 0,-1-2 0,4 2 0,1-1 810,-5 0-1042,2-1 348,-4-2-116,0-1 0,-3 2 0,0-2 0,-2 0 0,1-1 0,1 1 0,1 1 0,-1-1 0,0-1 0,-3 4 0,0 0 0,-1-1 0,0-1 0,-1 2 0,0-2 0,2-1 0,2 0 0,0-2 0,0 0 0,-2 2 0,0-1 0,-1 1 0,1-1 0,2-1 0,-2 2 0,1 0 0,0 0 0,-1-1 0,1 2 0,0-1 0,0 0 0,3-1 0,-1 0 0,1-2 0,0 1 0,-2-1 0,5 2 0,0 1 0,0-1 0,-2 0 0,0-1 0,-2 0 0,-1 0 0,2 4 0,0 0 0,2 0 0,4-1 0,0-1 0,-1-1 0,-1-1 0,-3-1 0,-1 0 0,1 0 0,-1 0 0,-1 0 0,0 0 0,-3 2 0,0 0 0,1 1 0,3-1 0,1-1 0,0 0 0,-1 0 0,-1 1 0,0 1 0,-1-1 0,2 0 0,0 0 0,0-2 0,-1 3 0,0 0 0,-1-1 0,0 0 0,1 0 0,1-2 0,0 1 0,-1-1 0,0 0 0,4 3 0,-1-1 0,1 1 0,-2-1 0,-1 2 0,4-1 0,0 0 0,1-1 0,-4 5 0,4-1 0,1-1 0,2-1 0,0 1 0,-1 0 0,0-2 0,1-1 0,0 0 0,-2-2 0,-3 3 0,-1 0 0,-2-1 0,1 3 0,-1-1 0,0-1 0,-1-1 0,-1 0 0,0-1 0,-1-1 0,3 1 0,0-1 0,-1 2 0,1 0 0,-2 0 0,0 0 0,0 0 0,2 1 0,0 0 0,0 0 0,-1-1 0,-1-1 0,1 0 0,-2-1 0,1 1 0,1-2 0,1 1 0,0 3 0,-1-1 0,0 1 0,-1-1 0,5 0 0,-1-1 0,1-1 0,0 0 0,3 3 0,-2-1 0,-2 1 0,0-1 0,-3-1 0,5 0 0,-1-1-992,-1 0 1275,2 0-424,3 5 141,0 0 0,-2 0 0,-2-1 0,0-1 0,2-1 0,1-1 0,1-1 0,-2 0 0,-1 0 0,1 0 0,-3 2 0,4 1 0,-1-1 0,-1 0 0,3 0 0,-1-1 0,-2-1 0,-2 3 0,-2-1 0,-1 1 0,-1-1 0,2-1 0,0 0 0,-1 2 0,0 0 0,-1-1 0,1 0 0,-2-1 0,3 0 0,0 0 0,-1-1 0,1 0 0,-2 0 992,0-1-1276,-2 4 426,-1-1-142,0 1 0,2-1 0,1-1 0,-1 5 0,-1 0 0,0-1 0,0-1 0,0-1 0,1-1 0,2-1 0,1-1 0,-1 0 0,1 0 0,-4 2 0,0 1 0,-1-1 0,1 0 0,2-1 0,1 0 0,0 0 0,0-1 0,0 0 0,-1 0 0,0 0 0,-1 0 0,-2 2 0,2 0 0,1 1 0,-1-1 0,1-1 0,0 0 0,-1 0 0,1-1 0,2 0 0,0 2 0,0 1 0,-1-1 0,0 0 0,-1-1 0,0 3 0,1-1 0,1 0 0,0-1 0,-1 0 0,0-2 0,-1 1 0,0-1 0,2 2 0,-1 1 0,1-1 0,-1 0 0,0-1 0,-1 0 0,0 0 0,-1 1 0,3 1 0,2-1 0,5 0 0,0 0 0,-1 1 0,0 0 0,-2-1 0,1 5 0,-2 0 0,-1-1 0,-2-1 0,-1-2 0,-1-1 0,0-1 0,1 1 0,1 1 0,2-1 0,-1 0 0,0-1 0,4 2 0,0 0 0,1 0 0,0-1 0,2-1 0,-4 2 0,-2 0 0,2 0 0,-1-1-971,0-1 1249,-2 0-417,-2 2 139,5 0 0,-1-1 0,1 0 0,0 0 0,-1 1 0,-2 0 0,1 0 0,1-1 0,0-1 0,-1 0 0,-1 4 0,0 0 0,0 0 0,0-1 0,-2-1 0,0-1 0,-1-1 0,-3 2 0,0-1 971,2 1-1248,0-1 415,1-1-138,1 0 0,1-1 0,-2 3 0,2-1 0,0 1 0,-1-1 0,0-1 0,0 2 0,-2 0 0,1 0 0,-1-1 0,3-1 0,0 0 0,0 0 0,-1-1 0,-1 0 0,1 0 0,-2 2 0,3 0 0,0 1 0,0-1 0,-1-1 0,0 0 0,-1-1 0,-1 3 0,3 0 0,0-1 0,0 1 0,-1-2 0,2 5 0,2-1 0,0 0 0,-1-1 0,-1-1 0,-1-1 0,-2-1 0,0-1 0,2 3 0,0-1 0,-1 0 0,0 0 0,0-1 0,-1 0 0,0 0 0,2-1 0,-1 0 0,1 0 0,-1 0 0,0-1 0,-1 1 0,5 3 0,-1-1 0,1 1 0,-2-1 0,-1-1 0,-1 0 0,-3 2 0,2 0 0,-1 0 0,0-1 0,1-1 0,0 0 0,-1 0 0,1 1 0,1 1 0,1-1 0,0 0 0,-1-1 0,0 0 0,-1 0 0,0-1 0,0 0 0,1 0 0,1 2 0,0 0 0,-1 1 0,0-1 0,-1-1 0,0 0 0,1 0 0,1-1 0,0 0 0,-1 0 0,0 2 0,-1 1 0,0-1 0,2 0 0,-1-1 0,1 0 0,-1 0 0,0 4 0,-1 0 0,0 0 0,2-1 0,0-1 0,-1-1 0,1-1 0,-2 0 0,0-1 0,0-1 0,0 1 0,1 0 0,1 0 0,-3 2 0,0 0 0,-1 1 0,0-1 0,0-1 0,1 0 0,2 0 0,1-1 0,-1 0 0,1 0 0,-2 0 0,1 0 0,3 0 0,1 0 0,-1 0 0,0 0 0,-5 2 0,0 1 0,-1-1 0,2 0 0,0 2 0,1-1 0,-1 0 0,1 0 0,-1-2 0,-1 0 0,1-1 0,2 3 0,0 0 0,-1-1 0,1 0 0,-2 0 0,0-1 0,0-1 0,2 0 0,0 0 0,0 0 0,-1 0 0,0 0 0,-1 0 0,-1 0 0,3 2 0,0 1 0,0-1 0,-1 0 0,0 0 0,-1-1 0,-1-1 0,3 0 0,0 0 0,0 0 0,-1 0 0,0 0 0,-1 2 0,0 1 0,-1-1 0,3 0 0,0 0 0,-1-1 0,0-1 0,0 0 0,-1 0 0,0 5 0,2 0 0,0 0 0,-1-1 0,1-1 0,-2-1 0,1-1 0,-2 0 0,3-1 0,0 0 0,0 0 0,-1-1 0,0 1 0,-4 2 0,1 1 0,-1-1 0,2 0 0,1 0 0,1-1 0,0-1 0,-1 0 0,0 0 0,0 0 0,0 0 0,2 0 0,-1 0 0,1 0 0,-1 0 0,0 0 0,-3 2 0,-1 1 0,0-1 0,2 0 0,2 0 0,0-1 0,-1-1 0,1 0 0,-1 1 0,0-2 0,2 1 0,0 0 0,-1 0 0,1 0 0,-2 0 0,1 0 0,-2 0 0,3 0 0,0 0 0,0 0 0,-1 0 0,0 0 0,-1 0 0,-1 0 0,1 0 0,2 0 0,-1 0 0,1 0 0,-1 0 0,0 0 0,-1 0 0,0 0 0,2 0 0,0 0 0,-1 0 0,1 0 0,-2 0 0,0 0 0,0 0 0,2 0 0,0 0 0,-1 0 0,1 0 0,-2 0 0,0 0 0,0 0 0,0 0 0,1 0 0,1 0 0,0 0 0,-1 0 0,0 0 0,-1 0 0,0 0 0,2 0 0,0 0 0,-1 0 0,0 0 0,0 0 0,-1 0 0,0 0 0,2 0 0,0 0 0,-1 0 0,1 0 0,-2 0 0,0 0 0,0 0 0,2 0 0,0 0 0,0 0 0,-1 0 0,-1 0 0,1 0 0,-2 0 0,1 0 0,1 0 0,1 0 0,0 0 0,-1 0 0,0 0 0,-1 0 0,0 0 0,2 0 0,-1 0 0,1 0 0,-1 0 0,0 0 0,-1 0 0,0 0 0,2 0 0,-1-2 0,1-1 0,0 1 0,-2 0 0,0 0 0,0 1 0,2 1 0,-3-5 0,0-1 0,0 1 0,0 1 0,-1 1 0,1 1 0,0 1 0,0 1 0,3 0 0,0 0 0,-1 0 0,1 0 0,-2 1 0,1-4 0,-2 1 0,3 0 0,0 0 0,0 0 0,-1 1 0,0 1 0,-1-1 0,0 1 0,2 0 0,0 1 0,-1-1 0,0 0 0,0 0 0,-1 0 0,0 0 0,-3-3 0,2 1 0,0 0 0,1-1 0,0 2 0,-1 0 0,1 1 0,0-1 0,-1 1 0,3 0 0,0 0 0,0 1 0,-1-1 0,2 0 0,2 0 0,0 0 0,-1 0 0,-1 0 0,-1 0 0,-2 0 0,0 0 0,2 0 0,2 0 0,0 0 0,0 0 0,-2 0 0,2 0 0,0 0 0,-2 0 0,0 0 0,-2 0 0,0 0 0,0 0 0,-1 0 0,3 0 0,0 0 0,-1 0 0,0 0 0,0 0 0,-1 0 0,0 0 0,2 0 0,0 0 0,-1 0 0,1 0 0,-2 0 0,0 0 0,0 0 0,2 0 0,0 0 0,0 0 0,-1 0 0,-1 0 0,0 0 0,0 0 0,2 0 0,0 0 0,0 0 0,-1 0 0,0 0 0,-1 0 0,-1 0 0,1 0 0,2 0 0,-1 0 0,1 0 0,-1 0 0,-3-3 0,0 1 0,-1-1 0,1 1 0,2 1 0,1 0 0,0 0 0,0 1 0,0 0 0,-1 0 0,0 0 0,2 1 0,0-1 0,-1 0 0,1 0 0,-2 0 0,1 0 0,-2 0 0,3 0 0,0 0 0,0 0 0,-1 0 0,-1 0 0,1 0 0,-2 0 0,1 0 0,1 0 0,1 0 0,0 0 0,-1 0 0,0 0 0,-1 0 0,0 0 0,2 0 0,0 0 0,-1 0 0,0 0 0,0 0 0,-1 0 0,0 0 0,2 0 0,0 0 0,-1 0 0,1 0 0,-2 0 0,0 0 0,0 0 0,2 0 0,0 0 0,0 0 0,-1 0 0,-1 0 0,1 0 0,-2 0 0,1 0 0,1 0 0,1 0 0,0 0 0,2 0 0,-1 0 0,4 0 0,0 0 0,-1 0 0,-2 0 0,-1 0 0,1 0 0,-1 0 0,-1 0 0,-1 0 0,-1 0 0,0 0 0,0 0 0,2 0 0,-1 0 0,-1-3 0,1 0 0,-1 1 0,6 0 0,-1 0 0,0 1 0,-1 0 0,-2 1 0,0 0 0,-2 0 0,2 0 0,0 1 0,-1-1 0,1 0 0,-4-3 0,-1 1 0,0-1 0,1 1 0,2 1 0,1 0 0,0 0 0,0 1 0,-1 0 0,1 0 0,-1 0 0,-3-2 0,2 0 0,0-1 0,1 1 0,0 1 0,-1 0 0,-2-4 0,0-1 0,0 1 0,1 1 0,2 2 0,1 0 0,0-2 0,0 1 0,0 1 0,-1 0 0,0 0 0,-3-1 0,3 0 0,-1 1 0,1 0 0,-1 0 0,1 1 0,-3-1 0,0-1 0,0 1 0,3 0 0,0 0 0,1 1 0,0 1 0,-3-2 0,0-1 0,-1 1 0,0 0 0,4 0 0,0 2 0,0-1 0,0 1 0,0 0 0,-1 0 0,0 0 0,-1-2 0,3-1 0,0 0 0,0 1 0,-1 1 0,-3-3 0,0 1 0,-1 1 0,0-1 0,3 2 0,1 0 0,0 1 0,0 0 0,-2-5 0,-2 0 0,1 0 0,-1 1 0,4 1 0,-1 2 0,2 0 0,-1 0 0,-1 1 0,0 0 0,0 1 0,2-1 0,0 0 0,0 0 0,-1 0 0,0 0 0,-1 0 0,-2-2 0,-1-1 0,-1 1 0,4 0 0,0 0 0,1 1 0,-1 1 0,1 0 0,-3-3 0,-1 0 0,0 1 0,3 0 0,0 0 0,1 1 0,-3-2 0,0 1 0,0-1 0,0 1 0,0 1 0,2 0 0,2 1 0,-3-3 0,0 1 0,-1-1 0,0 1 0,0 1 0,-2-2 0,1 0 0,2 0 0,0 1 0,2 1 0,-1 0 0,0 1 0,0-1 0,0 1 0,0 1 0,-3-4 0,2 1 0,0-1 0,1 1 0,-3-2 0,1 0 0,-1 1 0,0-4 0,1 1 0,3 0 0,0 2 0,-2-2 0,0 1 0,0 2 0,-1-2 0,-2-1 0,0 0 0,0 1 0,3 2 0,2 0 0,-3 0 0,0 0 0,-2-2 0,0 0 0,-3-1 0,1 1 0,1 0 0,1 2 0,-1-4 0,3 1 0,-2-2 0,-1-1 0,0 1 0,0 2 0,-1-1 0,-2 0 0,1 0 0,-1 0 0,1 1 0,-1-1 0,2 1 0,-2-4 0,2 2 0,-2-1 0,-1-1 0,2 2 0,-2-1 0,4 2 0,0 0 0,-2-2 0,2 0 0,0 1 0,-1-3 0,-2-1 0,1 2 0,-1-1 0,1 1 0,2-1 0,-2 0 0,2 1 0,-1 1 0,-3 0 0,0-4 0,3 2 0,-1 0 0,2 2 0,-2 0 0,0-1 0,0 3 0,-2-1 0,2-1 0,-1-1 0,2 2 0,-2-3 0,0-1 0,-2 0 0,1 1 0,-1 1 0,0-1 0,2 3 0,-2-1 0,1 0 0,3-3 0,-1-1 0,0-1 0,1 3 0,-1 0 0,-2 0 0,-1 0 0,-1 0 0,1 2 0,0 0 0,0-3 0,-2-1 0,1 0 0,-2 0 0,3 2 0,-1 0 0,1 1 0,-1-1 0,-1-2 0,0-1 0,-1 0 0,1 0 0,-1 0 0,0 1 0,-1 0 0,1-2 0,0 0 0,0 0 0,0 1 0,0 0 0,0 1 0,0 0 0,0-1 0,0-1 0,0 0 0,0 1 0,0 0 0,0 1 0,0 0 0,0 1 0,0-3 0,0 0 0,0 1 0,0-1 0,0 2 0,0 0 0,0 0 0,0-2 0,0 0 0,0 0 0,-2 1 0,-1 1 0,1-1 0,0 2 0,0-3 0,1 0 0,-2 3 0,1 0 0,-1 1 0,1 0 0,1-1 0,-5 3 0,0 0 0,1-3 0,1 0 0,-1 1 0,0 0 0,2 0 0,0 0 0,0 2 0,-1 0 0,2 0 0,0-1 0,0-3 0,-1 1 0,0 0 0,1 1 0,0-1 0,-2 3 0,0-1 0,1 1 0,1-1 0,-2-4 0,1 0 0,0 0 0,1 0 0,-2 3 0,1 0 0,0 1 0,1-1 0,0-2 0,1-1 0,1 0 0,-5 2 0,0 1 0,0 0 0,1 0 0,1 0 0,1-3 0,1 0 0,1 0 0,0 0 0,-3 0 0,1 1 0,0 0 0,0 0 0,1-2 0,0 0 0,0 1 0,1-1 0,5 2 0,0 0 0,1 0 0,0-2 0,0 0 0,-2 1 0,0-1 0,0 2 0,-1 0 0,0 0 0,-1-2 0,-1 0 0,3 0 0,-2 1 0,1 0 0,1 4 0,0 0 0,0 0 0,-2-3 0,2 0 0,0-1 0,-1 0 0,1 4 0,0-1 0,-1 1 0,0-1 0,3 0 0,0-3 0,-1 0 0,-1 0 0,-1-1 0,2 1 0,-2 1 0,2 3 0,0 0 0,-1-3 0,-1 1 0,-1-2 0,-2 1 0,3 3 0,0-1 0,-1 1 0,0-1 0,2-2 0,-1-1 0,0 0 0,-1 0 0,-1 0 0,3 3 0,-1 1 0,0 0 0,-1-3 0,-1 0 0,0-1 0,2 3 0,0 0 0,-1 0 0,0 0 0,-1 0 0,0 0 0,2-3 0,0-1 0,-1 1 0,0-1 0,-1 1 0,5 4 0,0-1 0,-1 1 0,-1-2 0,-1-2 0,-1 1 0,1-1 0,0 0 0,0 1 0,-1 0 0,-1-2 0,0 1 0,-1-1 0,0 0 0,0 2 0,0-1 0,2 4 0,0 0 0,1-2 0,-1 0 0,-1-2 0,0 1 0,0 0 0,-1 0 0,0 0 0,0 1 0,0-3 0,0 0 0,0 0 0,-1 1 0,1 0 0,0 1 0,0 0 0,0-2 0,0 0 0,0 1 0,0 0 0,0-3 0,0 2 0,0-3 0,0-1 0,0 0 0,0 1 0,0 2 0,0 1 0,0-1 0,0 0 0,0 2 0,0-1 0,0 2 0,0 0 0,0 0 0,0 1 0,0-3 0,0 1 0,0-1 0,0 1 0,0 0 0,0 1 0,0 0 0,0-2 0,0 1 0,0-1 0,0 1 0,0 0 0,0 1 0,0 0 0,0-2 0,0 0 0,0 1 0,0-1 0,0 2 0,0 0 0,0 0 0,0 0 0,0-1 0,0-1 0,0 0 0,0 1 0,0 0 0,0 1 0,0 0 0,-2 3 0,0-2 0,-1 0 0,1-1 0,1 1 0,0-1 0,-5 0 0,1 1 0,0-3 0,0 0 0,2 0 0,-1 4 0,1-1 0,0 1 0,1 1 0,1-1 0,0-3 0,1 0 0,-3-1 0,1 1 0,-1 0 0,2 1 0,-3 0 0,0 1 0,2-3 0,-3 0 0,1 1 0,0-1 0,1 1 0,2 1 0,-3 1 0,2-3 0,-3 2 0,0 1 0,1 0 0,2 1 0,0-1 0,1 0 0,-2 3 0,0-1 0,1-2 0,-5-1 0,1 0 0,0 0 0,-1 2 0,1 1 0,2-1 0,1 1 0,-2 1 0,2-2 0,0-1 0,-1 2 0,0 0 0,1 0 0,1-1 0,-2 0 0,0-1 0,1 0 0,-1 3 0,0-3 0,0-1 0,-1 3 0,1-1 0,1 1 0,-4-1 0,0 0 0,1 0 0,-1 1 0,1-2 0,2 0 0,-1-1 0,1 0 0,-2 3 0,1 0 0,1 0 0,1-1 0,-1-2 0,1-1 0,-3 0 0,1-1 0,-1 4 0,1 0 0,1 1 0,-4 2 0,1 0 0,1-3 0,-1-2 0,1 1 0,0 1 0,0 0 0,2 0 0,-1 3 0,0-1 0,2 0 0,-2 2 0,1-1 0,1-3 0,-2 1 0,1-1 0,1 0 0,-2 3 0,1-1 0,0-1 0,0 2 0,0 0 0,0-1 0,-3 2 0,1-4 0,-3 2 0,2 0 0,2-2 0,-2 3 0,2-1 0,-1 3 0,1-2 0,1 0 0,-1 1 0,1-1 0,-2 2 0,-1 1 0,0-3 0,-3 1 0,1-2 0,-1 2 0,0 2 0,1-1 0,0 1 0,0 2 0,-1 0 0,-1 2 0,2-2 0,-3 0 0,0 1 0,-1-3 0,0 1 0,0 1 0,0 0 0,1 2 0,1-3 0,-1 1 0,0 1 0,-1 0 0,0 1 0,0 0 0,1 0 0,-1 1 0,1-2 0,-3 0 0,0-1 0,0 1 0,1 1 0,0 0 0,1 1 0,0-1 0,-1 1 0,-1 0 0,0 1 0,1-1 0,0 0 0,1 0 0,0 0 0,-2 0 0,0 0 0,1 0 0,0 0 0,0 0 0,1 0 0,0 0 0,3 2 0,-2 1 0,0-1 0,-1 0 0,0 0 0,1-1 0,2 2 0,-1-1 0,2 1 0,-2-1 0,-2-1 0,-1 0 0,0-1 0,0 0 0,2 3 0,2 0 0,-1-1 0,1 0 0,-4 0 0,1-1 0,-2-1 0,4 3 0,0-1 0,0 1 0,0-1 0,0-1 0,-3 0 0,0-1 0,-1 0 0,3 3 0,1-1 0,1 1 0,-1-1 0,0-1 0,-3 0 0,0-1 0,-1 1 0,3 4 0,1 0 0,0 0 0,1-1 0,-1-1 0,-1-1 0,-2-1 0,2 1 0,0 1 0,0-1 0,0 0 0,1-1 0,-1 0 0,0 0 0,-3-1 0,0 0 0,1 0 0,-1-1 0,2 1 0,-1 0 0,2 0 0,2 3 0,-3-1 0,1 1 0,-1-1 0,-7 1 0,7 1 0,1-1 0,-2-1 0,1 0 0,0-2 0,-1 1 0,2-1 0,-1 0 0,0 0 0,-1 0 0,-1-1 0,0 1 0,1 0 0,0 3 0,1 0 0,0-1 0,-2 0 0,0 0 0,1-1 0,-1 0 0,2 1 0,0 1 0,0-1 0,1 0 0,-3-1 0,0 0 0,0 0 0,1-1 0,0 0 0,1 0 0,1 0 0,-3 0 0,0-1 0,0 1 0,3 5 0,1 0 0,1 0 0,-1-1 0,0-1 0,-3-1 0,0-1 0,2 2 0,0-1 0,1 1 0,0-2 0,2 3 0,0 0 0,-1-1 0,-2-1 0,-1 0 0,-1-1 0,0-1 0,3 3 0,0-1 0,-1 0 0,-6 3 0,-6 1 0,1 0 0,-9-1 0,1-2 0,-1 2 0,1-1 0,1 4 0,4 0 0,-1 0 0,4 0 0,2-2 0,4-3 0,2 0 0,1-2 0,2-1 0,2 3 0,1-1 0,-3 0 0,0 0 0,-1-1 0,0 0 0,2 2 0,1 0 0,0-1 0,-1 0 0,-2 0 0,1 1 0,1 0 0,-1 0 0,0-1 0,1-1 0,1 2 0,1 0 0,-1 0 0,-3-1 0,0-1 0,-1 0 0,0-1 0,1 1 0,0-1 0,0 2 0,-5 0 0,-2 1 0,0-2 0,-1 1 0,4 4 0,1-1 0,2 1 0,2-2 0,0-1 0,0-1 0,0-1 0,-2-1 0,0 0 0,-1 2 0,1 1 0,0-1 0,1 0 0,0-1 0,-2 0 0,1-1 0,-1 1 0,1-1 0,0 0 0,1-1 0,0 1 0,-2 0 0,0 0 0,1 0 0,-1 0 0,2 0 0,0 0 0,0 0 0,0 0 0,-1 0 0,-1 0 0,0 0 0,1 0 0,0 0 0,1 0 0,0 0 0,-1 0 0,-1 0 0,0 0 0,1 0 0,0 0 0,1 0 0,0 0 0,-2 0 0,0 0 0,1 0 0,0 0 0,0 0 0,1 3 0,0-1 0,-2 0 0,0 1 0,1-2 0,-1 0 0,2-1 0,0 1 0,0-1 0,1 0 0,-3 0 0,0-1 0,0 1 0,1 0 0,0 0 0,1 0 0,0 0 0,-1 0 0,-1 0 0,0 0 0,1 0 0,0 0 0,1 0 0,0 0 0,-2 0 0,1 0 0,-1 0 0,1 0 0,0 0 0,1 0 0,0 0 0,-2 0 0,1 0 0,-1 0 0,0 0 0,2 0 0,0 0 0,0 0 0,1 0 0,-3 0 0,0 0 0,0 0 0,1 0 0,1 0 0,-1 0 0,2 0 0,-3 0 0,0 0 0,0 0 0,1 0 0,-2 0 0,-2 0 0,0 0 0,1 0 0,1 0 0,1 0 0,2 0 0,0 0 0,-2 0 0,0 0 0,1 0 0,0 0 0,-2 0 0,0 0 0,-2 0 0,1 0 0,1 0 0,1 0 0,1 0 0,0 0 0,2 0 0,-3-2 0,0-1 0,1 1 0,-1 0 0,2 0 0,0 1 0,0 1 0,-2 0 0,0 0 0,1 0 0,-1 0 0,2 0 0,0 0 0,0 0 0,-2 0 0,3-5 0,-1 0 0,2 0 0,-1 1 0,0 1 0,1 2 0,-1 0 0,0 0 0,-3 1 0,3-2 0,0-1 0,0 1 0,0 0 0,0 0 0,0 1 0,0 1 0,-2 0 0,1-3 0,1 1 0,0-1 0,1 1 0,-1 1 0,0-2 0,0 0 0,-2 0 0,-1-1 0,-2 0 0,0 1 0,1 0 0,-2 1 0,1 2 0,1-1 0,1 1 0,1-2 0,1-1 0,0 1 0,1 0 0,-2 0 0,1-1 0,2 0 0,-1 0 0,0 1 0,0 1 0,3-5 0,0 1 0,-1 0 0,-2 0 0,-2 3 0,1 0 0,-1 1 0,0 1 0,1-3 0,0 1 0,-2 0 0,0 0 0,0 1 0,3-3 0,1 1 0,0 0 0,3-1 0,0 0 0,1-2 0,0 1 0,-3 1 0,1-1 0,-2-2 0,1 0 0,1-3 0,0 2 0,0-2 0,1 0 0,-1 1 0,1 3 0,0-1 0,0 2 0,2-2 0,-4 2 0,2-1 0,-2 1 0,1-2 0,-2-3 0,0 1 0,-1-2 0,0 3 0,-3-1 0,2 0 0,1 1 0,0 0 0,0-1 0,0 2 0,3-2 0,0 3 0,1-1 0,1 1 0,-4-3 0,-1 1 0,2-1 0,-1 1 0,3 0 0,-1 2 0,3-2 0,-1 3 0,2-2 0,-2 1 0,2 0 0,-2 0 0,2 0 0,-4-5 0,-2 0 0,2-2 0,-1 2 0,2 0 0,2 0 0,0 0 0,-1 2 0,1 0 0,1-3 0,2 0 0,-2 1 0,2 0 0,-3 3 0,1-1 0,-1 0 0,1 0 0,0-2 0,-2 3 0,0-4 0,1 0 0,-1 2 0,1-1 0,-1 1 0,2-1 0,-2 2 0,2 0 0,1 0 0,1-1 0,-1-3 0,0-1 0,-1 2 0,1 0 0,-3 3 0,2-2 0,0 0 0,2-1 0,-3 1 0,-1-1 0,2-1 0,-1 0 0,0 0 0,2 0 0,-1 3 0,0 0 0,2 0 0,0-3 0,2 0 0,-2 2 0,0-1 0,0 1 0,-1 3 0,0-1 0,1 0 0,1-1 0,-2 2 0,0-3 0,2-1 0,-1-1 0,0 3 0,-1 0 0,1-1 0,1 1 0,0-1 0,1-1 0,1-2 0,-5-1 0,0 0 0,0 1 0,-1 0 0,1 1 0,1 0 0,1-2 0,1 0 0,1 0 0,-2 1 0,0 0 0,1 1 0,0 1 0,1-3 0,0 0 0,-2 3 0,1 0 0,-1 1 0,1 0 0,0 0 0,1-1 0,1-2 0,0-1 0,-3 3 0,1 0 0,0 1 0,0 0 0,0 0 0,2-1 0,-1 0 0,1-2 0,0-1 0,0 0 0,-2 3 0,-1 1 0,1 0 0,0 0 0,0 0 0,2-2 0,-1-2 0,1 1 0,0 0 0,0 0 0,0 1 0,0 0 0,0-2 0,0 0 0,0 0 0,0 1 0,0 0 0,0 1 0,0 1 0,0-3 0,0 0 0,0 0 0,0 1 0,3 3 0,-1 0 0,1 1 0,1 2 0,0 0 0,2 2 0,2-1 0,3-4 0,0 0 0,0 0 0,1 0 0,0 3 0,-3-1 0,1 0 0,0 2 0,-3-1 0,2 2 0,-3-1 0,4 1 0,-2-3 0,1 1 0,1-1 0,1 1 0,-2 0 0,0 2 0,1 1 0,-3 0 0,2 0 0,-3-1 0,4 1 0,0 1 0,0-1 0,0 1 0,0 1 0,-2-2 0,1 1 0,0-4 0,1 0 0,1 2 0,-2-2 0,3 2 0,0 2 0,1 1 0,-3-1 0,0 1 0,1 0 0,-3-2 0,0 1 0,1 1 0,-1-2 0,2 1 0,1 1 0,2 0 0,-1 2 0,-1-2 0,-1 0 0,1 0 0,-1 1 0,-1-1 0,2-1 0,1 2 0,0-1 0,1 2 0,0 0 0,-3-4 0,0 0 0,0-1 0,3 2 0,1 1 0,-1 2 0,1 0 0,0 0 0,-1 1 0,0 0 0,-1 1 0,3-1 0,0 0 0,0 0 0,-1 0 0,2 0 0,2 0 0,0 0 0,1 0 0,0 0 0,-2 0-721,1-2 927,-1-1-309,-1 1 103,-1 0 0,1 0 0,2 1 0,-1 1 0,0 0 0,6 2 0,-1 1 0,0-1 0,-4 0 0,-1 0-727,-2-1 935,1-1-312,0 1 104,-2-1 0,0 0 0,0 0 0,-2-1 0,1 1 0,2 0 0,-1 0 0,1 0 0,-1 0 0,0 0 0,-1 0 0,0 0 0,-1 0 698,3 0-897,0 0 299,-1 0-100,1 0 749,-4-5-963,0 0 321,-1 1-107,0-1 0,3 3 0,1 0 0,0 1 0,0 0 0,0 1 0,-1 0 0,0 1 0,2-1 0,0 0 0,0 0 0,-1-2 0,2-1 0,2 1 0,0 0 0,-1 0 0,-1 1 0,-1 1 0,-2 0 0,0 0 0,0 0 0,4 0 0,-3-3 0,1 1 0,-1-1 0,-1 1 0,-1 0 0,5 1 0,1 1 0,-1 0 0,-1 0 0,-1 0 0,2 0 0,-2 0 0,1 0 0,-2 0 0,-1 0 0,1 0 0,-2 0 0,3 0 0,0 0 0,-1 0 0,0 0 0,0 0 0,-1 0 0,0 0 0,-1 0 0,3 0 0,0 0 0,0 0 0,-1 0 0,-1 0 0,1 0 0,-2 0 0,3 0 0,0 0 0,0 0 0,-1 0 0,0 0 0,-1 0 0,0 0 0,1 0 0,1 0 0,0 0 0,-1 0 0,0 0 0,-1 0 0,0 0 0,2 0 0,-1 0 0,1 0 0,-1 0 0,0 0 0,-1 0 0,0 0 0,-1 0 0,3 0 0,0 0 0,-1 0 0,1 0 0,-2 0 0,0 0 0,0 0 0,2 0 0,0 0 0,0 0 0,-1 0 0,0 0 0,4 0 0,0 0 0,1 0 0,0 0 0,-1 0-806,1 0 1036,-2 0-345,1 0 115,0 0 0,-2 0 0,-1 0 0,2 0 0,-2 0 0,3 0 0,3 0 0,1 0 0,-2 0 0,0 0 0,4 0 0,-2 0 0,-1 0 0,-3 0 0,0 0 0,-1 0 0,-1 0 0,-2 0 0,0 0 0,4 0 0,-1 0 0,3 0 0,-1 0 0,-2 0 0,-1 0 0,1 0 0,-1 0 0,0 0 0,-2 0 0,2 0 0,2 0 0,-1 0 0,3 0 0,-2 0 0,-1 0 0,1 0 0,-1 0 0,1 0 0,0 0 0,-2 0 0,1 0 0,0 0 806,-1 0-1036,-2 0 345,0 0-115,-1 0 0,0 0 0,-1 0 0,3 0 0,-1 0 0,1 0 0,1 0 0,1 0 0,1 0 0,-1 0 0,-1 0 0,0 0 0,-2 0 0,-1 0 0,5 0 0,-1 0 0,0 0 0,0 0 0,-2 0 0,-1 0 0,1 0 0,1 0 0,-2 0 0,0 0 0,0 0 0,-1 0 0,0 0 0,-1 0 0,5 0 0,3 0 0,2 0 0,4 0 0,4 0 0,-3 0 0,-2 0-1147,-3 0 398,-2 0 893,-2 0-966,-2-2 1013,-1-1-286,0 1 95,3 0 0,-1 0 0,2 1 0,-1 1 0,-1 0 0,-2 0 0,2 0 0,-1 0 0,-1 0 0,-1 0 0,0 0 0,-1 0 0,0 0 0,1 0 0,-1-2 0,-1-1 0,0 1 0,-1 0 1146,1 0-464,0 1-71,-1 1-677,4 0 171,0-1-105,-3-1 0,0 0 0,-1-1 0,0 1 0,1 1 0,-1 0 0,-2-2 0,3 0 0,0 1 0,1-1 0,0 2 0,-3-5 0,1 1 0,-1 0 0,0 1 0,1 1 0,3 1 0,0 1 0,1 1 0,-3-3 0,-1 1 0,0 0 0,-1 0 0,1 1 0,3 0 0,0 0 0,1 1 0,-3-2 0,-1-1 0,0 1 0,-3-2 0,1 0 0,0 0 0,3 1 0,1 2 0,-2-3 0,0 1 0,0 1 0,0-3 0,1 1 0,-1 1 0,4 1 0,-3-2 0,0 0 0,0 2 0,0-1 0,0 2 0,0 0 0,0-4 0,0 0 0,2 0 0,1 1 0,0 1 0,-1 1 0,0-2 0,-1 2 0,0-1 0,2-1 0,0 0 0,0 1 0,-1 1 0,2 0 0,2 1 0,-3-2 0,2 1 0,-1-1 0,-1 1 0,-1 1 0,2-2 0,2 0 0,0 0 0,-2-2 0,0 1 0,-1 1 0,3 1 0,0 0 0,4-1 0,0 0 0,-2 0 0,-2 1 0,-2 1 0,-1-5 0,-2 1 0,2-1 0,-1 2 0,1 1 0,-1 1 0,-1 1 0,0-1 0,0-1 0,-1 1 0,5 0 0,0 1 0,1 0 0,-2 1 0,-3-3 0,3 1 0,0-1 0,0 1 0,-1 1 0,-1 0 0,-3-2 0,-1 1 0,5-1 0,0-1 0,1 0 0,-1 0 0,0 2 0,1 0 0,0 1 0,-1 0 0,0 1 0,-4-2 0,0 0 0,-1-1 0,0 1 0,1 1 0,2 0 0,2 1 0,-3-3 0,-1 1 0,0-1 0,1-3 0,-1-1 0,1 1 0,2 2 0,1 1 0,-1 1 0,1 1 0,-2 1 0,1 0 0,-2 0 0,3-2 0,0-1 0,0 1 0,-1 0 0,0 0 0,-1 1 0,0 1 0,1-1 0,1 1 0,0 0 0,-1 0 0,0 1 0,-1-4 0,0 1 0,-1-1 0,3 1 0,0 1 0,-1 0 0,1 1 0,-2-1 0,0 1 0,0 0 0,2 0 0,0 1 0,0-1 0,-3-3 0,-1 1 0,-1-1 0,1 1 0,0 1 0,3 0 0,0-2 0,0 0 0,0 1 0,0 0 0,-1 1 0,0 0 0,2 0 0,0 1 0,0 0 0,-1-2 0,0-1 0,-1 1 0,0-1 0,-1 2 0,3 0 0,0-2 0,-1 0 0,0 1 0,0 0 0,-3-4 0,-1 0 0,0 0 0,3 2 0,0 1 0,1 2 0,-1 0 0,-2-2 0,0 0 0,-1 1 0,1 0 0,2 0 0,1 2 0,0-1 0,-2-1 0,-1-1 0,0 1 0,0 0 0,0 0 0,-2-1 0,2 0 0,1 1 0,1 0 0,0 0 0,0-1 0,-1 0 0,1 0 0,0 1 0,1-1 0,1-1 0,0 2 0,-1-1 0,0 2 0,-1 0 0,0 1 0,2-8 0,0 1 0,0-1 0,-1 2 0,-1 2 0,1-2 0,1 2 0,0 1 0,-1 1 0,1 1 0,-2-2 0,0 0 0,0 0 0,0 1 0,1 1 0,-1-2 0,-1 0 0,-1 0 0,1-1 0,0 0 0,0 1 0,0 0 0,-3-1 0,3 1 0,1 0 0,-1 1 0,-1-5 0,-1 2 0,0-1 0,1-1 0,0 2 0,3 1 0,-2-2 0,0 2 0,-1 1 0,1-2 0,0 1 0,0-2 0,0 1 0,2 1 0,1-1 0,0 0 0,-1 2 0,0 0 0,-1-1 0,0 1 0,0-5 0,1 1 0,1 1 0,-3-2 0,0 3 0,-1 0 0,0 2 0,-2-1 0,0 1 0,0 0 0,4 1 0,0-2 0,1 1 0,-3-2 0,0 1 0,0 0 0,0 1 0,0 1 0,-2-2 0,3 1 0,0 1 0,0-1 0,1 0 0,0-1 0,0-3 0,-1 0 0,3 0 0,-2 0 0,-1 1 0,0 1 0,-1 2 0,1 1 0,0-1 0,0 0 0,0 1 0,-2-3 0,2 2 0,0 0 0,1-2 0,0 1 0,0 0 0,-1 2 0,-2-2 0,0 0 0,3 1 0,-1 1 0,2 1 0,-3-3 0,-1 2 0,1-1 0,0 1 0,0-2 0,3 1 0,0 0 0,0-4 0,1 1 0,-2 0 0,1 2 0,-1-2 0,2 1 0,-1 2 0,1 0 0,-1 2 0,-2-2 0,-2 0 0,0 1 0,-2-3 0,1 2 0,-1-1 0,5 2 0,0 0 0,-2-1 0,0 0 0,0 1 0,0 0 0,1-2 0,-1 0 0,-1-1 0,2 0 0,0 1 0,-1-4 0,-1 1 0,0 1 0,1 2 0,0-2 0,1 2 0,2 0 0,0 2 0,-1-2 0,-1 1 0,-1 0 0,0-1 0,0 0 0,1 1 0,-2-2 0,1 1 0,2 1 0,-1 0 0,1-1 0,0 1 0,0-2 0,-1 0 0,1-4 0,2 1 0,-1 1 0,1 2 0,-3-1 0,0 2 0,-2 0 0,1 0 0,0 0 0,2 0 0,2 2 0,-3-2 0,-1 1 0,1 0 0,-1 1 0,0 1 0,1-3 0,2 2 0,1-3 0,-1 0 0,1 1 0,-4-1 0,0 0 0,-1 2 0,0 0 0,1 1 0,3 1 0,-2-4 0,0 0 0,-1 0 0,1 2 0,0-3 0,0 2 0,-2-2 0,-1 2 0,3 0 0,1-2 0,0 2 0,1 0 0,-1 2 0,5 0 0,-3-1 0,0 0 0,-1 0 0,0 2 0,-2-1 0,0-1 0,1 0 0,-4-2 0,3 1 0,0 0 0,1 1 0,0 1 0,0-1 0,-1 0 0,1 0 0,-1 1 0,3 0 0,0 1 0,0 1 0,-1 0 0,-3-5 0,0 0 0,-1 1 0,1 0 0,2-2 0,1 2 0,0 1 0,0 0 0,-1 2 0,1 0 0,-2 1 0,-1-3 0,1 1 0,0 0 0,1 0 0,-3-2 0,0 0 0,1 1 0,-1 1 0,-1-2 0,-1 0 0,4 1 0,1 1 0,0 1 0,0 0 0,1 1 0,-4-3 0,1 1 0,-1-1 0,0 2 0,3-3 0,1 1 0,0-5 0,0 0 0,0 2 0,-1 1 0,0 1 0,2 2 0,0-1 0,0 0 0,-1 0 0,0 2 0,-1 0 0,0-3 0,2 2 0,0-1 0,-1 1 0,-2-2 0,-1 1 0,0 0 0,0 0 0,0 2 0,2 0 0,1 0 0,1 1 0,-1-2 0,0 0 0,-1-1 0,0 1 0,0 1 0,1 0 0,1 1 0,0 0 0,-3-3 0,-1 1 0,2-1 0,2 1 0,1 1 0,0 0 0,0 1 0,-4-3 0,-1 1 0,-1-1 0,1 1 0,2 1 0,1 0 0,0 1 0,0-1 0,-1 1 0,0 0 0,-2-4 0,-1-1 0,2-1 0,1 2 0,0 1 0,1 1 0,-1 1 0,0 1 0,-3-3 0,0 1 0,0 0 0,3 0 0,0 1 0,1 0 0,-1-2 0,1 0 0,-1 1 0,0 0 0,2 1 0,0 0 0,0 0 0,-1 1 0,-3-2 0,0-1 0,-1 1 0,0 0 0,4 1 0,-1 0 0,2 0 0,-1 1 0,-1 0 0,0 0 0,-2-2 0,-1-1 0,2 1 0,1-1 0,0 2 0,0 0 0,1 0 0,-1 1 0,-1 0 0,1-2 0,2-1 0,-1 1 0,1 0 0,0 1 0,-2 0 0,0 0 0,0 1 0,2 0 0,0 0 0,0 0 0,-1 0 0,-1 1 0,1-1 0,-4-3 0,0 1 0,2-1 0,1 1 0,0 1 0,0 0 0,0 0 0,0-1 0,0-1 0,2 1 0,0 0 0,0 0 0,-1 2 0,-3-6 0,0 1 0,-1 0 0,1 1 0,-1 1 0,4 1 0,0 1 0,1 0 0,-1 1 0,0 1 0,-1-1 0,0 0 0,2 0 0,0-2 0,0 0 0,-1-1 0,0 1 0,-1 1 0,-1 0 0,3 0 0,0 1 0,0 0 0,-1 0 0,-3-2 0,0-1 0,-1 1 0,0 0 0,4 1 0,-1 0 0,1 0 0,1 1 0,-2 0 0,0 0 0,0 0 0,-3-2 0,0-1 0,3 1 0,-1 0 0,1 0 0,1 2 0,-1-1 0,0 1 0,0 0 0,1 0 0,1 0 0,0 0 0,0 0 0,-4-2 0,0-1 0,-1 0 0,0 1 0,3 1 0,1 0 0,0 0 0,0 1 0,0 0 0,-1 0 0,0 0 0,-3-2 0,2-1 0,1 1 0,-1 0 0,1 0 0,0 2 0,0-1 0,-1 1 0,0 0 0,3 0 0,0 0 0,0 0 0,-1-2 0,0-1 0,-1 1 0,0 0 0,2 0 0,0 1 0,-1 1 0,1 0 0,-2 0 0,0 0 0,0 0 0,2 0 0,0 0 0,0 0 0,-1 0 0,-1 0 0,-2-5 0,-1 0 0,0 0 0,3 1 0,0 1 0,1 1 0,0 1 0,-3-2 0,-1 0 0,1 1 0,-1 0 0,1 1 0,3 0 0,0 1 0,1 0 0,-1 0 0,-1 0 0,1 0 0,-1 0 0,2 0 0,0 0 0,-1 0 0,1 0 0,-4-2 0,0-1 0,-1 1 0,0 0 0,3 0 0,1 1 0,0 1 0,0 0 0,0 0 0,-1-3 0,0 1 0,2-1 0,0 2 0,-1-1 0,1 1 0,-1 1 0,-1 0 0,-1-1 0,1 2 0,-3-4 0,2 1 0,0-1 0,1 1 0,-1 0 0,1 1 0,0 1 0,-1-1 0,3 1 0,0 1 0,0-1 0,-1 0 0,0 0 0,-1 0 0,0 0 0,2 0 0,0 0 0,0 0 0,-1 0 0,-1 0 0,5 0 0,0 0 0,0 0 0,-2 0 0,-1 0 0,-1 0 0,0 0 0,-2 0 0,3 0 0,-1 0 0,1 0 0,-1 0 0,0 0 0,-1 0 0,-1 0 0,3 0 0,0 0 0,0 0 0,-1 0 0,0 0 0,-1 0 0,0 0 0,2 0 0,-1 0 0,1 0 0,-1 0 0,0 0 0,-1 0 0,0 0 0,-1 0 0,3 0 0,0 0 0,-3 3 0,0-1 0,-1 1 0,0-1 0,0 0 0,1-1 0,2-1 0,0 0 0,1 0 0,-1 0 0,0 0 0,-1 0 0,0 0 0,2 0 0,0 0 0,0 0 0,-1 0 0,0 0 0,-1 0 0,0 0 0,2 0 0,-1 0 0,1 0 0,-1 0 0,0 0 0,-4 2 0,1 1 0,-1-1 0,0 0 0,3 0 0,1-1 0,0-1 0,0 0 0,0 1 0,-1-2 0,0 1 0,2 0 0,-3 3 0,1-1 0,-2 0 0,1 0 0,0 0 0,-1-1 0,1-1 0,-2 6 0,2-1 0,0 0 0,1-1 0,0-1 0,0-1 0,-1-1 0,1-1 0,-3 3 0,2-1 0,1 0 0,-1 0 0,1-1 0,0 0 0,-3 2 0,0 0 0,0-1 0,1 0 0,2-1 0,1 0 0,0 0 0,0 1 0,0 1 0,-1-1 0,0 0 0,2-1 0,0 0 0,-1 0 0,1-1 0,-2 0 0,1 0 0,-2 0 0,3-1 0,-2 4 0,-1 0 0,-1-1 0,1 0 0,0 0 0,0-1 0,-1 2 0,4 0 0,0-1 0,-1 0 0,1-1 0,-2 0 0,1 0 0,-1-1 0,-1 0 0,3 0 0,0 2 0,-1 0 0,0 1 0,0-1 0,-1-1 0,0 0 0,2 0 0,0-1 0,2 0 0,0 0 0,-1 0 0,2 0 0,-2 4 0,3 1 0,-2 0 0,-1-1 0,2-1 0,-1-1 0,-2-1 0,0-1 0,-1 0 0,-1 0 0,0 3 0,-1-1 0,2 1 0,1-1 0,0-1 0,-1 0 0,0 0 0,-1-1 0,-1 0 0,3 0 0,0 0 0,0 0 0,-1 0 0,0 0 0,-1 0 0,0-1 0,2 1 0,0 0 0,-1 0 0,0 0 0,0 0 0,-1 0 0,0 1 0,2-1 0,0 0 0,-1 0 0,1 0 0,-2 0 0,0 0 0,0 0 0,0 0 0,1 0 0,1 0 0,0 0 0,-1 0 0,-1 0 0,1 0 0,-4-5 0,0-1 0,2 1 0,1 1 0,0 1 0,0 1 0,0-1 0,0 0 0,0 0 0,2 1 0,0 1 0,0 0 0,-1 1 0,-2-3 0,-2 1 0,0 0 0,1 0 0,2 0 0,1 2 0,0-1 0,0 1 0,-1 0 0,1 0 0,-1 0 0,-1 0 0,3 0 0,-3-2 0,1-1 0,-2 1 0,1 0 0,0 1 0,-1 0 0,1 0 0,3-2 0,-1 1 0,1-1 0,0 1 0,-2 0 0,-2-1 0,0 0 0,-1 0 0,2 1 0,1 1 0,1 0 0,0 1 0,-1 0 0,0 0 0,0 0 0,2-2 0,0-1 0,0 1 0,-1 0 0,-3-5 0,0 1 0,-1 1 0,6-2 0,-1 1 0,2 2 0,-1 1 0,-2-1 0,0 0 0,2 2 0,-1-3 0,0 1 0,0 1 0,-2-2 0,0 1 0,0 1 0,0 0 0,-4-1 0,3 1 0,1 0 0,-1-4 0,1 1 0,0 0 0,-1-1 0,6 2 0,-3-2 0,0 1 0,-1 2 0,-4-2 0,0 2 0,0 1 0,-2-2 0,0 1 0,3 1 0,1 0 0,-1 0 0,0-1 0,-1 2 0,1-3 0,1 1 0,-1 0 0,-1-3 0,4-2 0,1 1 0,3-2 0,-1 0 0,3-1 0,0 2 0,0 0 0,-2 2 0,-4-1 0,-1 2 0,-2 2 0,-3-1 0,0 0 0,1-3 0,3 1 0,-2-2 0,1 2 0,-2-1 0,0 1 0,0 0 0,1 1 0,-2-1 0,1 2 0,-2-2 0,0 2 0,-1-2 0,3 2 0,2 1 0,-2-4 0,1 1 0,-3-2 0,2 2 0,-3-1 0,1 2 0,1 1 0,-1 0 0,1 0 0,3-1 0,1-1 0,-1-2 0,0 1 0,0 2 0,-2-3 0,0 1 0,-2-1 0,-2-1 0,0 2 0,2 2 0,1-1 0,-1 0 0,4-2 0,0 1 0,2 0 0,0 1 0,-2 0 0,-1-4 0,1 1 0,-3 0 0,0 1 0,-1 1 0,2-2 0,2 3 0,-2-1 0,1 1 0,-2 0 0,0 1 0,-2 0 0,1 0 0,-1-3 0,0 1 0,2-1 0,4-1 0,-2-1 0,2 3 0,-1-2 0,1 3 0,-3-1 0,-2 0 0,0 1 0,-2-3 0,2 1 0,0-1 0,4 0 0,-1-1 0,1 2 0,-2 0 0,3-1 0,-2-2 0,0-2 0,0 0 0,-2 0 0,3 3 0,-1 0 0,0 3 0,-3 0 0,-1 0 0,0-1 0,1 1 0,0-3 0,0-1 0,-1 0 0,1 1 0,-2 1 0,5-6 0,0 1 0,0-1 0,-3 0 0,1 1 0,0 4 0,-1 0 0,-2 1 0,-1 0 0,0 1 0,0-2 0,-1-1 0,2 2 0,-2 0 0,3 0 0,-1-1 0,1 3 0,-1-2 0,0 1 0,3-3 0,-1-2 0,1 0 0,-1 1 0,-1-1 0,0 1 0,1 0 0,2-2 0,-2-3 0,2 3 0,0 1 0,-1-4-952,3 0 1224,0 1-408,2 1 136,-1-1 0,1-2-1147,0 1 1104,2-2-15,-2 2 5,-1 3 53,0-3 0,-2 1 0,-1 4 0,-2 0-111,-2 1 143,0 1-48,2 2 16,-1-3 0,3 1 0,-1-2 0,2 1 0,0-1 885,-1 0-1138,0 1 380,-3-3 1020,-1 0-1050,1 3 69,-1 0-140,1 0-9,1 1-17,-1 0 0,-1-1 0,4 3 0,-1 0 0,-2-3 0,-1-1 0,0 2 0,0 0 0,-2 0 0,1 3 0,0-1 0,-1 0 0,-1-1 0,2-3 0,0-1 0,-2 0 0,0 0 0,2 2 0,-1 2 0,0-1 0,-1 1 0,0-4 0,1 3 0,0-1 0,0 1 0,-1-1 0,2 0 0,-1 1 0,0-2 0,-1-1 0,0-1 0,3 0 0,1 1 0,-1 0 0,-1 1 0,1 0 0,0 0 0,-2-1 0,0-1 0,-2 0 0,0 1 0,2 3 0,-1 0 0,1-4 0,1 2 0,0-2 0,-1-1 0,2 1 0,-1 1 0,-1-3 0,0 2 0,1 0 0,-1-2 0,0-4 0,2 0 0,-1 1 0,-1-3 0,2 4 0,-1 2 0,-1 2 0,0 2 0,-2 0 0,0 1 0,4 0 0,0 0 0,0-2 0,-1 0 0,-1-1 0,-1 1 0,-2 0 0,1 1 0,1 0 0,1-2 0,-1 0 0,0 1 0,0-1 0,-1 2 0,-1 0 0,0 0 0,0-2 0,0 0 0,0 0 0,0 1 0,0 1 0,0-1 0,0 2 0,0-3 0,-5 2 0,0 1 0,0 1 0,0-1 0,2 0 0,1 1 0,-1-1 0,0 0 0,-2 2 0,1-2 0,0-1 0,-1 1 0,0-1 0,2 0 0,1 0 0,-3 1 0,2-3 0,-3 0 0,2 0 0,-3 3 0,2 1 0,1 0 0,1 0 0,-2 3 0,2-1 0,-5-2 0,1-2 0,-2 0 0,2 0 0,1-1 0,-1 4 0,3-1 0,-3 1 0,2 0 0,-1-3 0,-2-1 0,1 0 0,2 0 0,-1 0 0,1 1 0,-4 0 0,1-2 0,-1 0 0,2 0 0,-1 3 0,1 1 0,0 3 0,2 0 0,-2-1 0,1 0 0,-1 1 0,-1-3 0,2 0 0,0-2 0,-2 3 0,0 0 0,-1-1 0,0 0 0,1 0 0,-1 2 0,2-2 0,2-2 0,0 1 0,-2-1 0,-2 0 0,2 0 0,-4 1 0,-1-1 0,0-2 0,1 0 0,0 3 0,1 0 0,2 1 0,-1 2 0,0 1 0,-1-1 0,-3-1 0,2-3 0,-1-1 0,1 2-658,-1 1 846,0-1-282,0 1 94,0 2 0,2 0 0,-2 2 0,0 0 0,1-4 0,1-1 0,0 2 0,-1-1 0,0 3 0,2-1 0,0 1 0,-3 0 0,-1 3 0,2-1 0,0 1 0,3-1 0,-1 1 0,3-4 658,-1 1-846,-1-1 282,-1 2-94,1-1 0,2-1 0,-3 1 0,-1 2 0,-2 2 0,3 0 0,-1 0 0,2-1 0,0 0 0,1-1 0,0 1 0,0 1 0,0-2 0,-1 2 0,-3 0 0,1-3 0,0-2 0,-1 1 0,-1-2 0,0 3 0,0-2 0,0 3 0,3-1 0,-4 1 0,3-1 0,-2 2 0,-1 1 0,2-1 0,0 1 0,0 0 0,3-3 0,-3-2 0,-1 1 0,0 1 0,-1 2 0,3-1 0,0 2 0,0 0 0,2 0 0,-1 0 0,-2-2 0,-1 1 0,-1 1 0,-1-1 0,1 1 0,0 0 0,0 2 0,0-2 0,3-4 0,-2 0 0,0 1 0,1-1 0,1 1 0,0 3 0,-1 1 0,1 1 0,-2-2 0,-2 2 0,-1-3 0,0 1 0,3-2 0,1 0 0,0 2 0,0 1 0,0-2 0,-2 2 0,-2 0 0,3-2 0,1 1 0,0 1 0,-1-4 0,1 0 0,-1 1 0,-2 2 0,2-2 0,0 2 0,0 0 0,0 2 0,3-2 0,-1 1 0,1 0 0,-1 1 0,-1-1 0,-2 0 0,-2 0 0,1 1 0,2-2 0,1 0 0,0 1 0,0 1 0,2-2 0,0 1 0,-2 0 0,-2 1 0,0 0 0,2-1 0,0 0 0,1 1 0,-1 0 0,2-2 0,0 1 0,-2 0 0,-2 1 0,0-5 0,-1 1 0,1 1 0,0 0 0,3 0 0,0 1 0,-3 0 0,0-1 0,0 2 0,0-1 0,0 2 0,0 1 0,0-3 0,0 2 0,-1-1 0,-1 1 0,2-2 0,2 1 0,-1 0 0,1 1 0,0 0 0,2-1 0,0 0 0,-3 0 0,-1 1 0,0 1 0,0 0 0,-1 1 0,4-3 0,0 1 0,-1-1 0,-1 2 0,1-6 0,0 1 0,-1 1 0,1 0 0,-3 0 0,-3 0 0,0 2 0,0 1 0,1 0 0,1-1 0,2 0 0,-1 1 0,-1-2 0,1 0 0,-1 1 0,1-2 0,0 1 0,1 0 0,1 2 0,-3 0 0,3-1 0,-1 0 0,2 0 0,-1 1 0,0-4 0,0 0 0,1 1 0,1-2 0,0 2 0,-2 0 0,-1 0 0,0 1 0,0 0 0,-1 1 0,1 0 0,1-1 0,-3 1 0,0 1 0,0-1 0,0-1 0,2 2 0,2-3 0,1 1 0,0 1 0,-3 1 0,0-2 0,-1 0 0,1 1 0,-1 1 0,1-2 0,0 1 0,-2-5 0,0 1 0,1 0 0,2 0 0,1 1 0,0 2 0,0 1 0,0 1 0,0-1 0,-3 0 0,-1 0 0,1 1 0,-1 1 0,2-2 0,-1 0 0,1 0 0,-2-1 0,1 0 0,-1 1 0,0 0 0,4-1 0,0 1 0,1 0 0,0 1 0,-3 1 0,-1 0 0,0-2 0,0 0 0,0 1 0,1-5 0,0 0 0,-2 2 0,0 0 0,0 0 0,1 0 0,1 2 0,-1 0 0,2 0 0,-1-1 0,-2 2 0,1 0 0,-1 0 0,3-1 0,1 0 0,1 0 0,-1 1 0,0 1 0,-3 0 0,0 1 0,-1-1 0,4-1 0,-1 0 0,2-1 0,-1 1 0,0 1 0,-3-2 0,0 0 0,-1 0 0,1 1 0,0 1 0,1 0 0,0-2 0,-2 0 0,0 1 0,0 0 0,1 1 0,0 0 0,1 0 0,1 1 0,-1 0 0,-1 0 0,-1-4 0,0-2 0,1 1 0,0 1 0,1 1 0,0 1 0,-2-1 0,1 0 0,-1 0 0,1 1 0,0 1 0,1 1 0,0-1 0,-2 1 0,0 0 0,1 0 0,0 0 0,0 1 0,1-4 0,0 1 0,-2-1 0,0 1 0,0 1 0,1 0 0,1 0 0,-1 1 0,2 0 0,-6-2 0,1-1 0,0 1 0,1-1 0,0 2 0,0 0 0,0 0 0,1 1 0,0 0 0,2 0 0,0 0 0,0 0 0,-4 1 0,0-1 0,0 0 0,1 0 0,-5 0 0,2-3 0,1 1 0,1-1 0,2 1 0,1 1 0,1 0 0,-2 0 0,0 1 0,1 0 0,0 0 0,0 0 0,1 0 0,1 0 0,-3 1 0,0-4 0,0 1 0,1-1 0,0 1 0,1 1 0,0 0 0,1 0 0,-3 1 0,0 0 0,1 0 0,0 0 0,0 0 0,1 0 0,0 0 0,-2 1 0,0-1 0,0 0 0,1 0 0,1 0 0,-1 0 0,2 0 0,-3 0 0,0 0 0,0 0 0,1 0 0,0 0 0,1 0 0,1 0 0,-3 0 0,0 0 0,0 0 0,1 0 0,0 0 0,1 0 0,-5 0 0,1 0 0,0 0 0,0 0 0,2 0 0,-4 0 0,1 0 0,0 0 0,2 0 0,1 0 0,1 0 0,1 0 0,-2 0 0,-2 0 0,-1 0 0,-3-5 0,0 0 0,-1 0 0,2 1 0,-3 1 0,1 1 0,3 1 0,1 0-798,-3 1 1026,0 1-342,0-1 114,2 0 0,0 0 0,1 0 0,2 0 0,1 0 0,1 0 0,1 0 0,-5 0 0,-1 0 0,-1 0 0,2 0 0,-2 0-957,2 0 1231,2 0-411,-2 0 137,1 0 0,-1 0 0,1 0 0,1 0 0,1 0 0,1 0-138,1 0 178,-5 0-60,-2 0 20,1 0 0,-2 0 0,1 0-429,2 0 552,-1 0-184,2 0 61,1 0 0,-1-2 0,1-1 0,0 0 0,2 1-171,0 1 220,1 0-73,0 0 949,-1 1-1190,-3 0 398,-1 0-637,2 0 648,0 0-216,-1 0 72,-1 0 0,0 0 0,-4 0 0,1 0 0,1 0 0,2 0 0,3 0 0,0 0 0,2 0 0,-2 0 0,1 0 0,-1 0 0,1 0 0,1 0 0,0-2 1147,0 0-1419,1-1 603,-3 1-375,0 1 70,-2 0-26,0 0 0,1 1 0,-4 0 0,1 0 0,0 0 0,2 0 0,2 0 0,-2 0 0,2 0 0,0 0 0,0 0 0,2 0 0,0 0 0,1 0 0,-3 0 0,0 0 0,1 0 0,-1 0 0,2 0 0,-3 0 0,-2 0 0,1 0-243,0 0 312,1 0-103,-6 0 34,-1 0 0,-3 0 0,2 0 0,1 0-1147,-3 0 776,2 0 407,3 0-136,0 0 100,0 0 0,2 0-1087,1 0 1397,2 0-465,-1 0 155,2 0 0,-3 0 0,-1 0 0,0 0 0,2 0 0,-4 0 0,1 0 0,2 0 0,-2 0 0,0 0 0,1 0 0,1 0 0,2 0 0,-1 0-518,-1 0 666,-2 0-222,0 0 74,2 0 0,2 0 0,-4 0 0,1 0 0,1 0 0,-1 0 0,-1 0 0,1 0 0,2 0 0,-2 0 0,2 0 0,-4 0 0,1 0 0,2 0 0,-4 0 0,-1 0 787,1 0-1012,2 0 338,-2 0 221,1 0-429,0 0 142,-4 0 1074,3 0-1441,1 0 480,-3 0-1060,3 0 1157,2 0-385,1 0 128,3 0-351,-4 0 451,1 0-150,1 0 50,-2 0 0,2 0 0,-2 0 0,2 0 0,-2 0 0,1 0 0,2 0 0,-2 0 0,1 0 0,-1 0 0,1 0 0,0 0 0,2 0 0,-1 0 0,0 0 0,1 0 0,1 0 0,-2 0 0,-2 0 0,-2 0 0,0 0 0,-3 0 0,1 0 0,0 0 1147,1 0-1192,-2 0 128,2 0-42,1 0-41,2 0 0,3 0 0,1 0 0,-2 0 0,2 0 0,-1 0 0,-1 0 0,0 0 0,0 0 0,-1 0 0,1 0 0,-2 0 0,-4 0 0,0 0 0,0 0 0,-4 0 0,2 0 0,2 0 0,3 0 0,-2 0 61,1 0-78,2 0 26,2 0-9,1 0 190,1 0-245,-1 0 83,0 0-28,0 0 0,1 0 0,1 0 0,0 0 0,1 0 0,-1 0 0,-1 0 0,-1 0 0,0 0 0,1 0 0,0 0 0,1 0 0,-5 0 0,1 0 0,-3 0 0,1 0 0,-3 0 0,-2 0 0,-1 0 0,2 0 0,3 0 48,2 0-62,3 0 21,1 0 65,1 0-93,1 0 32,-2 0-11,-1 0 0,1 0 0,0 0 0,0 0 0,1 0 0,-4 0 0,-1 0 0,-2 0 0,-3 0 0,0 0 0,-1 0 0,1 0 0,1 0 0,0 0 0,3 0 0,1 0 0,0 0 662,2 0-851,0 0 283,2 0-94,0 0 0,1 0 118,-4 0-151,-3 0 49,1 0-16,0 0 0,-1 0-1047,2 0 1347,2 0-450,0 0 150,2 0-162,1 0 208,1 0 693,-3 0-957,1 0 327,-1 0-109,-1 0 0,-5 0 0,0 0 0,1 0 0,0 0-102,-2 0 132,0 0-45,-3 0 15,1 0 0,2 0 0,3 0 0,3 0 0,1 0 0,2 0 166,-2 0-213,1 0 71,-3 0-24,0 0 0,2 0 0,-3 0 0,1 0-747,2 0 961,0 0-321,1 0 107,-4 0 0,-2 0 0,0 0 0,1 0 0,2 0 0,-1 0 0,1 0 365,-1 0-470,-4 0 158,1 0-53,1 0 0,2 0 0,2 0 0,1 0 0,-3 0 0,1 0 0,-1 0 0,2 0 0,2 3 0,-5-1 0,-2 1 0,-1-1 0,0-1 0,0 0-1147,-3 0 861,2-1 297,2 0-98,0 0 87,2 0-299,0 0 384,1 0-127,2-1 42,-2 1 0,2 0 0,-4 0 0,0 0 0,-1 0 0,-1 0 0,1 0 0,3 0 0,1 0 0,0 0 0,-2 0 0,-1 0 0,0 0 0,2 0 0,2 0 0,1 0 0,-3 0 0,0 0 0,0 0 0,-3 0 0,-1 0 0,0 0 0,3 0 0,-4 0 0,2 0 0,0 0 0,-1 0 0,-1 0 0,2 0 0,2 0 0,-3 0 0,2 0 0,2 0 0,1 0 0,2 0 0,1 0-178,1 0 229,-4 0-76,0 0 25,0 0 0,1 0 0,1 0 0,-2 0 0,2 0 0,-3 0 0,-4 0 0,1 0 0,-1 0 0,1 0 0,0 0 0,1 0-136,3 0 175,1 0-58,0 0 19,0 0 0,-1 0 0,-2 0 0,0 0 0,-3 0 0,1 0 0,-2 0 0,3 0 0,-3 0 0,1 0 0,0 0 0,-3 0 0,2 0 0,2 0 0,3 0 0,1 0 0,0 0 0,2 0 0,0 0 0,1 0 0,1 0 1146,0 0-930,-4 0-207,-1 0 68,-1 0 989,0 0-1371,1 0 457,0 0-879,0 0 935,2 0-312,-1 0 104,1 0 0,-2 0 0,1 0 0,0 0 0,2 0 0,1 0 897,-4 0-1153,0 0 384,1 0-128,-2 0-832,2 0 1069,-5 0-355,0 0 118,0 0 0,0 0 0,2 0 0,2 0 0,-1 0 0,2 0 0,-4 0 0,1 0 0,2 0 0,-4 0 0,-1 0 0,2 0 0,-4 0 0,3 0-1147,1 0 1041,3 0 66,2 0 392,-3 0-470,1 0 177,0 0-59,0 0 0,1 0 0,-2 0 0,1 0 0,-1 0 0,2 0 0,0 0 0,-1 0 0,-1 0 0,-4 0 0,1 0 0,1 0 0,3 0 0,1 0 0,2 0 0,-3 0 0,1 0 0,-3 0 0,1 0 0,-3 0 0,1 0 0,-1 0 26,2 0-34,-3 0 12,2 0-4,1 0 0,3 0 0,1 0 0,-1 0 0,2 0 0,0 0 0,-1 0 0,0 0 0,-2 0 0,1 0 142,1 0-182,1 0 60,-2 0-20,-1 0 0,-2 0 0,0 0 0,-1 0 0,0 0 0,-2 0 0,-2 0 0,0 0 0,3 0 0,3 0 0,3 0 0,1 0 0,2 0 0,-2 0 0,1 0 0,-1 0 0,1 0 0,1 0 1147,0 0-1004,-4 0-114,-3 0 39,0 0-68,-4 0 0,2 0 0,1 0 0,1 0 0,-4 0 0,2 0 0,2 0 0,2 0-356,-1 0 458,3 0-153,-3 0 51,-2 5 0,-1 1 0,3-1 0,1-1 0,2-1 0,-1-1 0,-2-1 0,2-1 0,-5 1 0,2-2 0,0 1 0,3 0 0,1 0 0,2 0 0,-4 0 0,0-1 0,-1 1 0,0 0 0,2 0 0,-2 0 0,2 0 0,-1 0 0,0 0 0,-3 0 0,1 0 0,1 0 0,2 0 0,1 0 0,2 0 0,-2 0 0,1 0 0,1 0 0,-3 0 0,1 0 0,-2 0 0,1 0 0,1 0 0,1 0 0,0 0 0,2 0-99,0 0 128,1 0 658,-3 0-887,1 0 300,-1 0-100,1 0 0,-2 0 0,-2 0 0,0 0 0,1 0 0,1 0 0,2 0 0,0 0 0,1 0 0,-2 0 0,1 0 0,-1 0 0,1 0 0,0 0 0,1 0 0,0 0 7,-1 0-9,-1 0 3,0 0-1,1 0 0,0 0 0,1 0 0,0 0 0,1 0 867,-3 0-1115,1 0 372,-1 0-124,0 0 0,2 0 105,0 0-135,0 0 45,-2 0-15,0 0 0,1 0 0,-1 0 0,2 0 0,-1 0 0,2 0 0,-3 0 0,0 0 0,0 0 0,1 0 0,0 0 0,1 0 0,1 0 0,-3 0 0,0 0 0,0 0 0,1 0 0,0 0 0,1 0 0,0 0 0,1 0 0,-3 0 0,0 0 0,1 0 0,0 0 0,0 0 0,1 0 0,0 0 0,-2 0 0,0 0 0,1 0 0,-1 0 0,-1 0 0,-2 0 0,0 0 0,1 0 0,1 0 0,2 0 0,0 0 0,1 0 0,-1 0 0,-1 0 0,0 0 0,1 0 0,1 0 0,-1 0 0,2 0 0,-1 0 0,-1 0 0,-1 0 0,0 0 0,1 0 0,0 0 0,1 0 0,-5 0 0,1 0 0,0 0 0,0 0 0,2 0 0,-4 0 0,1 0 0,0 0 0,2 0 0,-4 0 0,1 0 0,1 0 0,1 0 0,2 0 0,1 0 0,1 0 0,0 0 0,-4 0 0,0 0 0,-4 0 0,-1 0 0,2 0 0,2 0 0,2 0 0,1 0 0,2 0 0,-2 0 0,0 0 0,1 0 0,0 0 0,0 0 0,1 0 0,1 0 0,-1 0 0,-1 0 0,-1 0 0,0 0 0,4-4 0,-1-2 0,2 1 0,-1 1 0,0 1 0,-3 1 0,0 1 0,-1 0 0,1 1 0,0 1 0,1-1 0,0 0 0,-2 0 0,0 0 0,1 0 0,-1 0 0,2 0 0,0 0 0,0-2 0,-2 0 0,0-1 0,0 1 0,1 1 0,1 0 0,-1 0 0,2 1 0,-1 0 0,-1 0 0,-1-2 0,0-1 0,1 1 0,0 0 0,1 0 0,0 2 0,-2-1 0,1 1 0,1-3 0,1 1 0,1 0 0,0 0 0,0 0 0,0 1 0,-3 1 0,-1 0 0,0 0 0,1 0 0,-2 0 0,-2 0 0,0 0 0,1-2 0,1-1 0,1 0 0,-1 1 0,-2 1 0,0 0 0,2 0 0,0-2 0,2 1 0,0-1 0,1 2 0,-1-1 0,-1 1 0,0 1 0,1 0 0,1 0 0,-1 0 0,2 0 0,-3 0 0,0 0 0,0 0 0,1 0 0,1 0 0,-1 0 0,4-2 0,0-1 0,-2 1 0,-1 0 0,0 0 0,0 1 0,0 1 0,0 0 0,0 0 0,0 0 0,-1 0 0,-1 0 0,0 0 0,1 0 0,0 0 0,1 0 0,0 0 0,-2 0 0,0 0 0,1 0 0,-1 0 0,2 0 0,0 0 0,0 0 0,-2 0 0,0-5 0,0 0 0,1 0 0,1 1 0,-1 1 0,2 1 0,-3 1 0,0 0 0,0 1 0,1 0 0,0 0 0,1 1 0,0-1 0,1 0 0,-3 0 0,1 0 0,-1 0 0,1 0 0,0 0 0,1 0 0,-5-2 0,1-1 0,-1 1 0,2 0 0,1 0 0,1 1 0,-2 1 0,1 0 0,0 0 0,1 0 0,0 0 0,1 0 0,1 0 0,-3 0 0,-2 0 0,0 0 0,0 0 0,1 0 0,-1 0 0,1 0 0,0 0 0,2 0 0,0 0 0,1 0 0,1 0 0,-3 0 0,0 0 0,0 0 0,1 0 0,1-2 0,-1-1 0,2 1 0,-1 0 0,-1 0 0,-1 1 0,0 1 0,1 0 0,-2 0 0,-2 0 0,0 0 0,1 0 0,1 0 0,1 0 0,2 0 0,0 0 0,-2 0 0,0 0 0,1 0 0,0 0 0,0 0 0,1 0 0,0 0 0,-2 0 0,1 0 0,-1 0 0,1 0 0,0-2 0,1-1 0,0 1 0,1 0 0,-3 0 0,0 1 0,1 1 0,-1-1 0,2 1 0,0 1 0,0-1 0,-2 0 0,0 0 0,0 0 0,1 0 0,0 0 0,1 0 0,0 0 0,-1 0 0,-1-2 0,0-1 0,1 1 0,0 0 0,1 0 0,0 1 0,-2 1 0,1-1 0,-1 1 0,1 0 0,0 1 0,1-1 0,0 0 0,1 0 0,-3 0 0,-2 0 0,0 0 0,0 0 0,1 0 0,-1 0 0,1 0 0,1 0 0,0 0 0,1 0 0,1 0 0,0 0 0,-1 0 0,-1 0 0,0 0 0,1 0 0,1 0 0,0 0 0,0 0 0,-2 0 0,0 0 0,0 0 0,1 0 0,0 0 0,1 0 0,0 0 0,1 0 0,-3 0 0,1 0 0,-1 0 0,1 0 0,0 0 0,1 0 0,0 0 0,-4 0 0,-1 0 0,1 0 0,1 0 0,1 0 0,-2 0 0,2 0 0,-1 0 0,2 0 0,0 0 0,1-3 0,1 1 0,-5-1 0,-1 1 0,1 0 0,1 1 0,1 1 0,1-1 0,-2 1 0,1 0 0,0 1 0,-2-1 0,1 0 0,-2 0 0,1 0 0,1 0 0,0 0 0,2 0 0,1 0 0,-5 0 0,1 0 0,0 0 0,1 0 0,1 0 0,1 0 0,-2 0 0,1 0 0,0 0 0,1 0 0,0 0 0,1 0 0,1 0 0,-1 0 0,-1 0 0,-1 0 0,0 0 0,1 0 0,0 0 0,1 0 0,0 0 0,-2 0 0,1 0 0,-1 0 0,1 0 0,0 0 0,1 0 0,0 0 0,-2 0 0,0 0 0,1 0 0,-1 0 0,2 0 0,0 0 0,0 0 0,-2 0 0,0 0 0,1 0 0,-1 0 0,2 0 0,0 0 0,0 0 0,-7 0 0,0 0 0,-5 0 0,0 0 0,0 0 0,-4 0 0,1 0 0,1 0 0,-3 0 0,3 0 0,-10 0 0,4 0 0,1 0 0,4 0 0,2 0 0,2 0 0,4 0 0,1 0 0,3 0-924,2 0 1188,2 0-396,-1 0 132,-1 0 0,0 0 0,-1 0 0,1 0 0,1 0 0,0 0 0,0 0 0,-2 0 0,1 0 0,-1 0 0,0 0 0,2 0 0,0 0 0,0 0 0,-2 0 0,0 0 0,3 2 0,0 1 0,1 0 924,0-1-1188,0 0 396,-1-1-132,1-1 0,-4 0 0,0 0 0,1 0 0,-1 0 0,2 0 0,-1 0 0,1 0 0,-2 0 0,1 0 0,-1 0 0,1 0 0,0 0 0,1 0 0,0 0 0,-2 0 0,0 0 0,1 0 0,-3 0 0,1 0 0,-2 0 0,0 0 0,2 0-672,1 0 864,0 0-288,2 0 96,0 0 0,1 0 0,-2 0 0,-1 2 0,0 1 0,-1-1 0,0 0 0,-5 0 0,-1-1 0,-2-1 0,1 0 0,3 0-1147,2 0 1365,2 0-351,2 0-58,2 0 241,-3 0-75,0 0 25,1 0 0,0 0 0,1 0 0,-3 0 0,-1 0 0,-1 0 0,1 0 0,2 0 0,0 0 0,1 0 0,-3 0 0,-1 0 0,1 0-155,1 0 200,1 0-67,1 0 22,-2 0 0,1 0 0,0 0 0,1 0 0,0 0-32,-4 0 41,-2 0-14,0 0 5,2 2 0,-2 1-31,2-1 40,1 0-13,0 0 4,0-1 0,-3-1 173,0 0-222,1 0 73,2 0 156,2 0-231,1 0 77,-5 0-26,-1 0 0,-2 0 0,1 0 0,1 0-1147,3 0 1426,2 0-429,1 0 1290,1 0-1467,-2 0 491,0 0-164,1 0 0,0 0 0,1 0 0,-1 0 0,2 0 0,-1 0 0,-1 0 0,-1 0 0,0 0 0,1 0 0,0 0 0,1 0 0,-4 0 0,-1 0 608,1 0-782,0 0 261,2 0-87,1 0 0,-1 0 0,-1 0 0,2 0 0,-1 0 0,2 0 0,0 0 0,-5 0 0,1 0 0,0 0 0,0 0 0,2 0 0,1 0 0,1 0 0,-2 2 0,0 1 0,0-1 0,1 0 0,1 0 0,0-1 0,0-1 1147,-2 1-1290,0-1 254,1-1-85,-1 1-26,2 0 0,0 0 0,0 0 77,-2 0-99,0 0 33,-2 0-11,0 0 0,1 0 0,-1 0 0,0 0-715,1 0 919,1 0-306,1 0 102,1 0-18,0 0 23,1 0-7,-3 0 2,1 0 0,-1 0 0,1 0 0,0 0 0,1 0 0,0 0 0,-1 0 0,-1 0 0,0 0 0,1 0 0,0 2 0,1 1 0,0-1 715,-2 0-920,0 0 308,1-1-103,0-1 0,0 1 0,1-1 0,0 0 18,-2-1-23,-2 1 7,0 0-2,0 0 0,1 0 0,2 0 0,-3 0 0,2 0 0,0 0 0,1 0 0,0 0 0,1 0 0,3 5 0,0 0 0,-2 0 0,-1 0 0,0-2 0,0-1 0,0-1 0,0-1 0,0 0 0,-2 0 0,0 0 0,-2 0 0,0-1 0,3 4 0,1-1 0,-1 0 0,0 1 0,1-2 0,-1 0 0,1-1 0,0 1 0,1 1 0,-1 1 0,-2-1 0,1 0 0,-1-1 0,1 0 0,-2 0 0,-5-1 0,1 0 0,0 0 0,2 0 0,-1-1 0,2 1 0,1 0 0,2 0 0,0 0 0,1 0 0,1 0 0,-3 0 0,1 0 0,-1 0 0,1 0 0,0 0 0,1 0 0,0 0 0,1 0 0,-3 0 0,0 0 0,1 3 0,-3 0 0,1-1 0,-2 0 0,0 0 0,2-1 0,1 0 0,1-1 0,0 0 0,2 0 0,-3 0 0,0-1 0,1 1 0,-1 0 0,2 0 0,0 0 0,0 0 0,-2 0 0,0 0 0,0 0 0,1 0 0,1 0 0,-1 0 0,2 0 0,-1 0 0,-1 0 0,-1 0 0,0 0 0,1 0 0,0 0 0,1 0 0,0 0 0,-2 0 0,0 0 0,1 0 0,0 0 0,0 0 0,1 0 0,0 0 0,-2 0 0,0 0 0,1 0 0,-1 0 0,2 0 0,0 0 0,0 0 0,-2 0 0,0 0 0,1 0 0,-1 3 0,2-1 0,0 1 0,0-1 0,0-1 0,-1 0 0,-1 0 0,0-1 0,1 0 0,0 0 0,1 0 0,0 0 0,-1-1 0,-1 1 0,0 0 0,1 0 0,0 0 0,1 0 0,0 3 0,-2-1 0,0 1 0,-2-1 0,1-1 0,-1 0 0,0 0 0,0-1 0,1 0 0,-1 0 0,0 0 0,1 0 0,-1-1 0,1 1-655,1 0 842,0 0-280,1 3 93,-4-1 0,1 1 0,-1-1 0,2-1 0,-1 0 0,-3 0 0,0-1 0,0 0 0,2 0 0,-4 0 0,2 0 0,1 0 0,2-1 0,2 1 0,1 0 0,-1 0 0,0 0 0,0 0 655,1 0-842,1 0 280,0 0-93,0 0 0,1 0 0,-3 0 0,1 0 0,-4 0 0,2 5 0,-1 1 0,0-1 0,0-1 0,1-1 0,1-1 0,1-1 0,1-1 0,0 1 0,-1-2 0,-1 1 0,0 0 0,4 2 0,0 0 0,0 1 0,1-1 0,-1-1 0,-3 0 0,0 0 0,-1-1 0,3 2 0,1 1 0,0-1 0,1 0 0,-2 0 0,1-2 0,-3 1 0,-1-1 0,1 0 0,-1 0 0,2 0 0,2 2 0,1 1 0,-1-1 0,-1 0 0,-1-1 0,-1 0 0,0 0 0,0-1 0,1 0 0,1 0 0,-3 0 0,0 2 0,0 1 0,1 0 0,0-1 0,1-1 0,0 0 0,-2 0 0,3 2 0,-1-1 0,2 0 0,-1 0 0,1 0 0,-1-1 0,0-1 0,0 0 0,-3 0 0,3 2 0,0 1 0,0-1 0,0 0 0,0 0 0,0 1 0,1 0 0,-4 0 0,0 4 0,0-1 0,1 0 0,0-1 0,1-2 0,0-1 0,-2-1 0,0 2 0,1-1 0,0 0 0,0 0 0,1-1 0,0 0 0,-2-1 0,3 3 0,0-1 0,0 1 0,0-1 0,1-1 0,-1 0 0,3 2 0,-1 0 0,0-1 0,-2 0 0,-2 0 0,0-1 0,3 2 0,0-1 0,0 1 0,3-1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81DCBD32-5E35-4514-9815-F3DDD3668777}" type="datetime1">
              <a:rPr lang="zh-CN" altLang="en-US" smtClean="0"/>
              <a:t>2024/5/23</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r>
              <a:rPr lang="en-US" altLang="zh-CN" sz="1800" b="0" i="0" u="none" strike="noStrike">
                <a:solidFill>
                  <a:srgbClr val="0D0D0D"/>
                </a:solidFill>
                <a:effectLst/>
                <a:latin typeface="Arial" panose="020B0604020202020204" pitchFamily="34" charset="0"/>
              </a:rPr>
              <a:t>Dear viewers, welcome to the final presentation of our </a:t>
            </a:r>
            <a:r>
              <a:rPr lang="en-US" altLang="zh-CN" sz="1800" b="0" i="0" u="none" strike="noStrike" err="1">
                <a:solidFill>
                  <a:srgbClr val="0D0D0D"/>
                </a:solidFill>
                <a:effectLst/>
                <a:latin typeface="Arial" panose="020B0604020202020204" pitchFamily="34" charset="0"/>
              </a:rPr>
              <a:t>FarmBot</a:t>
            </a:r>
            <a:r>
              <a:rPr lang="en-US" altLang="zh-CN" sz="1800" b="0" i="0" u="none" strike="noStrike">
                <a:solidFill>
                  <a:srgbClr val="0D0D0D"/>
                </a:solidFill>
                <a:effectLst/>
                <a:latin typeface="Arial" panose="020B0604020202020204" pitchFamily="34" charset="0"/>
              </a:rPr>
              <a:t> project by Team Wombat…….</a:t>
            </a:r>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This video segment demonstrates how our camera moves in sync with the </a:t>
            </a:r>
            <a:r>
              <a:rPr lang="en-US" altLang="zh-CN" err="1"/>
              <a:t>Farmbot</a:t>
            </a:r>
            <a:r>
              <a:rPr lang="en-US" altLang="zh-CN"/>
              <a:t> arm.</a:t>
            </a:r>
            <a:endParaRPr lang="zh-CN" altLang="en-US"/>
          </a:p>
        </p:txBody>
      </p:sp>
      <p:sp>
        <p:nvSpPr>
          <p:cNvPr id="4" name="Slide Number Placeholder 3"/>
          <p:cNvSpPr>
            <a:spLocks noGrp="1"/>
          </p:cNvSpPr>
          <p:nvPr>
            <p:ph type="sldNum" sz="quarter" idx="5"/>
          </p:nvPr>
        </p:nvSpPr>
        <p:spPr/>
        <p:txBody>
          <a:bodyPr/>
          <a:lstStyle/>
          <a:p>
            <a:fld id="{DF61EA0F-A667-4B49-8422-0062BC55E249}" type="slidenum">
              <a:rPr lang="en-US" smtClean="0"/>
              <a:pPr/>
              <a:t>10</a:t>
            </a:fld>
            <a:endParaRPr lang="en-US"/>
          </a:p>
        </p:txBody>
      </p:sp>
    </p:spTree>
    <p:extLst>
      <p:ext uri="{BB962C8B-B14F-4D97-AF65-F5344CB8AC3E}">
        <p14:creationId xmlns:p14="http://schemas.microsoft.com/office/powerpoint/2010/main" val="1986306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0D0D0D"/>
                </a:solidFill>
                <a:effectLst/>
                <a:highlight>
                  <a:srgbClr val="FFFFFF"/>
                </a:highlight>
                <a:latin typeface="Söhne"/>
              </a:rPr>
              <a:t>Now coming to our software section, there are two key points I want to share. First, we used Python microservices in our self-hosted web app to implement simple functions like image conversion and potentially some basic AI recognition features. Additionally, we deployed a local database using </a:t>
            </a:r>
            <a:r>
              <a:rPr lang="en-US" altLang="zh-CN" b="0" i="0" err="1">
                <a:solidFill>
                  <a:srgbClr val="0D0D0D"/>
                </a:solidFill>
                <a:effectLst/>
                <a:highlight>
                  <a:srgbClr val="FFFFFF"/>
                </a:highlight>
                <a:latin typeface="Söhne"/>
              </a:rPr>
              <a:t>IndexedDB</a:t>
            </a:r>
            <a:r>
              <a:rPr lang="en-US" altLang="zh-CN" b="0" i="0">
                <a:solidFill>
                  <a:srgbClr val="0D0D0D"/>
                </a:solidFill>
                <a:effectLst/>
                <a:highlight>
                  <a:srgbClr val="FFFFFF"/>
                </a:highlight>
                <a:latin typeface="Söhne"/>
              </a:rPr>
              <a:t> to store thermal images.</a:t>
            </a:r>
            <a:endParaRPr lang="zh-CN" altLang="en-US"/>
          </a:p>
        </p:txBody>
      </p:sp>
      <p:sp>
        <p:nvSpPr>
          <p:cNvPr id="4" name="Slide Number Placeholder 3"/>
          <p:cNvSpPr>
            <a:spLocks noGrp="1"/>
          </p:cNvSpPr>
          <p:nvPr>
            <p:ph type="sldNum" sz="quarter" idx="5"/>
          </p:nvPr>
        </p:nvSpPr>
        <p:spPr/>
        <p:txBody>
          <a:bodyPr/>
          <a:lstStyle/>
          <a:p>
            <a:fld id="{DF61EA0F-A667-4B49-8422-0062BC55E249}" type="slidenum">
              <a:rPr lang="en-US" smtClean="0"/>
              <a:pPr/>
              <a:t>11</a:t>
            </a:fld>
            <a:endParaRPr lang="en-US"/>
          </a:p>
        </p:txBody>
      </p:sp>
    </p:spTree>
    <p:extLst>
      <p:ext uri="{BB962C8B-B14F-4D97-AF65-F5344CB8AC3E}">
        <p14:creationId xmlns:p14="http://schemas.microsoft.com/office/powerpoint/2010/main" val="749645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0D0D0D"/>
                </a:solidFill>
                <a:effectLst/>
                <a:highlight>
                  <a:srgbClr val="FFFFFF"/>
                </a:highlight>
                <a:latin typeface="Söhne"/>
              </a:rPr>
              <a:t>This segment of the video demonstrates how we access our web app through our browser. It is deployed to a public IP. After entering the username and password, we access the main page. The connectivity of </a:t>
            </a:r>
            <a:r>
              <a:rPr lang="en-US" altLang="zh-CN" b="0" i="0" err="1">
                <a:solidFill>
                  <a:srgbClr val="0D0D0D"/>
                </a:solidFill>
                <a:effectLst/>
                <a:highlight>
                  <a:srgbClr val="FFFFFF"/>
                </a:highlight>
                <a:latin typeface="Söhne"/>
              </a:rPr>
              <a:t>FarmBot</a:t>
            </a:r>
            <a:r>
              <a:rPr lang="en-US" altLang="zh-CN" b="0" i="0">
                <a:solidFill>
                  <a:srgbClr val="0D0D0D"/>
                </a:solidFill>
                <a:effectLst/>
                <a:highlight>
                  <a:srgbClr val="FFFFFF"/>
                </a:highlight>
                <a:latin typeface="Söhne"/>
              </a:rPr>
              <a:t> is fully set up. At the top, we have added another tab for displaying thermal camera function. In this tab, we have integrated the camera API and its internal service so users can adjust the camera’s parameters. They can also check the historical pictures stored within the camera. When users click the 'take photo’ button, they can see the time and coordinates of the thermal image they take and download the thermal image in various formats, such as the original JPEG image, RGB matrix, or matrix in the frequency domain.</a:t>
            </a:r>
            <a:endParaRPr lang="zh-CN" altLang="en-US"/>
          </a:p>
        </p:txBody>
      </p:sp>
      <p:sp>
        <p:nvSpPr>
          <p:cNvPr id="4" name="Slide Number Placeholder 3"/>
          <p:cNvSpPr>
            <a:spLocks noGrp="1"/>
          </p:cNvSpPr>
          <p:nvPr>
            <p:ph type="sldNum" sz="quarter" idx="5"/>
          </p:nvPr>
        </p:nvSpPr>
        <p:spPr/>
        <p:txBody>
          <a:bodyPr/>
          <a:lstStyle/>
          <a:p>
            <a:fld id="{DF61EA0F-A667-4B49-8422-0062BC55E249}" type="slidenum">
              <a:rPr lang="en-US" smtClean="0"/>
              <a:pPr/>
              <a:t>12</a:t>
            </a:fld>
            <a:endParaRPr lang="en-US"/>
          </a:p>
        </p:txBody>
      </p:sp>
    </p:spTree>
    <p:extLst>
      <p:ext uri="{BB962C8B-B14F-4D97-AF65-F5344CB8AC3E}">
        <p14:creationId xmlns:p14="http://schemas.microsoft.com/office/powerpoint/2010/main" val="391833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a:solidFill>
                  <a:srgbClr val="0D0D0D"/>
                </a:solidFill>
                <a:effectLst/>
                <a:latin typeface="Arial" panose="020B0604020202020204" pitchFamily="34" charset="0"/>
                <a:ea typeface="Microsoft YaHei UI" panose="020B0503020204020204" pitchFamily="34" charset="-122"/>
              </a:rPr>
              <a:t>At last, we would like to show a segment of the video that demonstrates the moving thermal images while the </a:t>
            </a:r>
            <a:r>
              <a:rPr lang="en-US" altLang="zh-CN" sz="1200" b="0" i="0" u="none" strike="noStrike" err="1">
                <a:solidFill>
                  <a:srgbClr val="0D0D0D"/>
                </a:solidFill>
                <a:effectLst/>
                <a:latin typeface="Arial" panose="020B0604020202020204" pitchFamily="34" charset="0"/>
                <a:ea typeface="Microsoft YaHei UI" panose="020B0503020204020204" pitchFamily="34" charset="-122"/>
              </a:rPr>
              <a:t>FarmBot</a:t>
            </a:r>
            <a:r>
              <a:rPr lang="en-US" altLang="zh-CN" sz="1200" b="0" i="0" u="none" strike="noStrike">
                <a:solidFill>
                  <a:srgbClr val="0D0D0D"/>
                </a:solidFill>
                <a:effectLst/>
                <a:latin typeface="Arial" panose="020B0604020202020204" pitchFamily="34" charset="0"/>
                <a:ea typeface="Microsoft YaHei UI" panose="020B0503020204020204" pitchFamily="34" charset="-122"/>
              </a:rPr>
              <a:t> arm is in motion. To be mentioned, this UI design is still the old version.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a:solidFill>
                <a:srgbClr val="0D0D0D"/>
              </a:solidFill>
              <a:effectLst/>
              <a:highlight>
                <a:srgbClr val="FFFFFF"/>
              </a:highlight>
              <a:latin typeface="Arial" panose="020B0604020202020204" pitchFamily="34" charset="0"/>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solidFill>
                  <a:srgbClr val="0D0D0D"/>
                </a:solidFill>
                <a:effectLst/>
                <a:highlight>
                  <a:srgbClr val="FFFFFF"/>
                </a:highlight>
                <a:latin typeface="Söhne"/>
              </a:rPr>
              <a:t>So, this concludes our software section. We believe there is still a lot of room for improvement, but our team will stop at this point, and awaiting future improvements.</a:t>
            </a:r>
            <a:endParaRPr lang="zh-CN" altLang="en-US"/>
          </a:p>
        </p:txBody>
      </p:sp>
      <p:sp>
        <p:nvSpPr>
          <p:cNvPr id="4" name="Slide Number Placeholder 3"/>
          <p:cNvSpPr>
            <a:spLocks noGrp="1"/>
          </p:cNvSpPr>
          <p:nvPr>
            <p:ph type="sldNum" sz="quarter" idx="5"/>
          </p:nvPr>
        </p:nvSpPr>
        <p:spPr/>
        <p:txBody>
          <a:bodyPr/>
          <a:lstStyle/>
          <a:p>
            <a:fld id="{DF61EA0F-A667-4B49-8422-0062BC55E249}" type="slidenum">
              <a:rPr lang="en-US" smtClean="0"/>
              <a:pPr/>
              <a:t>13</a:t>
            </a:fld>
            <a:endParaRPr lang="en-US"/>
          </a:p>
        </p:txBody>
      </p:sp>
    </p:spTree>
    <p:extLst>
      <p:ext uri="{BB962C8B-B14F-4D97-AF65-F5344CB8AC3E}">
        <p14:creationId xmlns:p14="http://schemas.microsoft.com/office/powerpoint/2010/main" val="1722914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14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01552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0086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96693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36754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0D0D0D"/>
                </a:solidFill>
                <a:effectLst/>
                <a:highlight>
                  <a:srgbClr val="FFFFFF"/>
                </a:highlight>
                <a:latin typeface="Söhne"/>
              </a:rPr>
              <a:t>So right now, I am going to draw our design architecture. We start everything from powering up our hardware. Since the </a:t>
            </a:r>
            <a:r>
              <a:rPr lang="en-US" altLang="zh-CN" b="0" i="0" err="1">
                <a:solidFill>
                  <a:srgbClr val="0D0D0D"/>
                </a:solidFill>
                <a:effectLst/>
                <a:highlight>
                  <a:srgbClr val="FFFFFF"/>
                </a:highlight>
                <a:latin typeface="Söhne"/>
              </a:rPr>
              <a:t>FarmBot</a:t>
            </a:r>
            <a:r>
              <a:rPr lang="en-US" altLang="zh-CN" b="0" i="0">
                <a:solidFill>
                  <a:srgbClr val="0D0D0D"/>
                </a:solidFill>
                <a:effectLst/>
                <a:highlight>
                  <a:srgbClr val="FFFFFF"/>
                </a:highlight>
                <a:latin typeface="Söhne"/>
              </a:rPr>
              <a:t> is primarily used outdoors, all equipment should ideally be placed in the </a:t>
            </a:r>
            <a:r>
              <a:rPr lang="en-US" altLang="zh-CN" b="0" i="0" err="1">
                <a:solidFill>
                  <a:srgbClr val="0D0D0D"/>
                </a:solidFill>
                <a:effectLst/>
                <a:highlight>
                  <a:srgbClr val="FFFFFF"/>
                </a:highlight>
                <a:latin typeface="Söhne"/>
              </a:rPr>
              <a:t>FarmBot's</a:t>
            </a:r>
            <a:r>
              <a:rPr lang="en-US" altLang="zh-CN" b="0" i="0">
                <a:solidFill>
                  <a:srgbClr val="0D0D0D"/>
                </a:solidFill>
                <a:effectLst/>
                <a:highlight>
                  <a:srgbClr val="FFFFFF"/>
                </a:highlight>
                <a:latin typeface="Söhne"/>
              </a:rPr>
              <a:t> electronics box along with the motherboard. We use the two spare 24V power outputs on the motherboard for power supply.</a:t>
            </a:r>
          </a:p>
          <a:p>
            <a:pPr algn="l"/>
            <a:r>
              <a:rPr lang="en-US" altLang="zh-CN" b="0" i="0">
                <a:solidFill>
                  <a:srgbClr val="0D0D0D"/>
                </a:solidFill>
                <a:effectLst/>
                <a:highlight>
                  <a:srgbClr val="FFFFFF"/>
                </a:highlight>
                <a:latin typeface="Söhne"/>
              </a:rPr>
              <a:t>To power the AX8 thermal camera, we soldered cables and connected them to the appropriate connector housing. On the other hand, due to the lack of documentation support for </a:t>
            </a:r>
            <a:r>
              <a:rPr lang="en-US" altLang="zh-CN" b="0" i="0" err="1">
                <a:solidFill>
                  <a:srgbClr val="0D0D0D"/>
                </a:solidFill>
                <a:effectLst/>
                <a:highlight>
                  <a:srgbClr val="FFFFFF"/>
                </a:highlight>
                <a:latin typeface="Söhne"/>
              </a:rPr>
              <a:t>FarmBot</a:t>
            </a:r>
            <a:r>
              <a:rPr lang="en-US" altLang="zh-CN" b="0" i="0">
                <a:solidFill>
                  <a:srgbClr val="0D0D0D"/>
                </a:solidFill>
                <a:effectLst/>
                <a:highlight>
                  <a:srgbClr val="FFFFFF"/>
                </a:highlight>
                <a:latin typeface="Söhne"/>
              </a:rPr>
              <a:t> OS, our team adopted a second Raspberry Pi as an intermediary platform for communication between the </a:t>
            </a:r>
            <a:r>
              <a:rPr lang="en-US" altLang="zh-CN" b="0" i="0" err="1">
                <a:solidFill>
                  <a:srgbClr val="0D0D0D"/>
                </a:solidFill>
                <a:effectLst/>
                <a:highlight>
                  <a:srgbClr val="FFFFFF"/>
                </a:highlight>
                <a:latin typeface="Söhne"/>
              </a:rPr>
              <a:t>FarmBot</a:t>
            </a:r>
            <a:r>
              <a:rPr lang="en-US" altLang="zh-CN" b="0" i="0">
                <a:solidFill>
                  <a:srgbClr val="0D0D0D"/>
                </a:solidFill>
                <a:effectLst/>
                <a:highlight>
                  <a:srgbClr val="FFFFFF"/>
                </a:highlight>
                <a:latin typeface="Söhne"/>
              </a:rPr>
              <a:t> and the camera. In reality, there is no direct data exchange between the camera and the </a:t>
            </a:r>
            <a:r>
              <a:rPr lang="en-US" altLang="zh-CN" b="0" i="0" err="1">
                <a:solidFill>
                  <a:srgbClr val="0D0D0D"/>
                </a:solidFill>
                <a:effectLst/>
                <a:highlight>
                  <a:srgbClr val="FFFFFF"/>
                </a:highlight>
                <a:latin typeface="Söhne"/>
              </a:rPr>
              <a:t>FarmBot</a:t>
            </a:r>
            <a:r>
              <a:rPr lang="en-US" altLang="zh-CN" b="0" i="0">
                <a:solidFill>
                  <a:srgbClr val="0D0D0D"/>
                </a:solidFill>
                <a:effectLst/>
                <a:highlight>
                  <a:srgbClr val="FFFFFF"/>
                </a:highlight>
                <a:latin typeface="Söhne"/>
              </a:rPr>
              <a:t>. The Pi operates at a rated voltage of 5V, so we additionally used a 24V to 5V USB adapter for power supply.</a:t>
            </a:r>
          </a:p>
          <a:p>
            <a:pPr algn="l"/>
            <a:r>
              <a:rPr lang="en-US" altLang="zh-CN" b="0" i="0">
                <a:solidFill>
                  <a:srgbClr val="0D0D0D"/>
                </a:solidFill>
                <a:effectLst/>
                <a:highlight>
                  <a:srgbClr val="FFFFFF"/>
                </a:highlight>
                <a:latin typeface="Söhne"/>
              </a:rPr>
              <a:t>On the Pi, we assigned the camera an internal network address using DHCP, which gives us access to the camera's API and internal services. However, to allow the </a:t>
            </a:r>
            <a:r>
              <a:rPr lang="en-US" altLang="zh-CN" b="0" i="0" err="1">
                <a:solidFill>
                  <a:srgbClr val="0D0D0D"/>
                </a:solidFill>
                <a:effectLst/>
                <a:highlight>
                  <a:srgbClr val="FFFFFF"/>
                </a:highlight>
                <a:latin typeface="Söhne"/>
              </a:rPr>
              <a:t>FarmBot</a:t>
            </a:r>
            <a:r>
              <a:rPr lang="en-US" altLang="zh-CN" b="0" i="0">
                <a:solidFill>
                  <a:srgbClr val="0D0D0D"/>
                </a:solidFill>
                <a:effectLst/>
                <a:highlight>
                  <a:srgbClr val="FFFFFF"/>
                </a:highlight>
                <a:latin typeface="Söhne"/>
              </a:rPr>
              <a:t> and its web app to use the camera data, we had to set up a server and assign it a public IP address. This way, as long as the machine is connected to the internet, it can directly retrieve the camera data.</a:t>
            </a:r>
          </a:p>
          <a:p>
            <a:pPr algn="l"/>
            <a:r>
              <a:rPr lang="en-US" altLang="zh-CN" b="0" i="0">
                <a:solidFill>
                  <a:srgbClr val="0D0D0D"/>
                </a:solidFill>
                <a:effectLst/>
                <a:highlight>
                  <a:srgbClr val="FFFFFF"/>
                </a:highlight>
                <a:latin typeface="Söhne"/>
              </a:rPr>
              <a:t>Achieving this step was quite tricky because we encountered many challenges and bugs during development. We ultimately used FRP, a high-performance application, which takes advantage of network penetration to present the camera's services and use reverse proxy to avoid issues caused by the same-origin policy.</a:t>
            </a:r>
          </a:p>
          <a:p>
            <a:pPr algn="l"/>
            <a:r>
              <a:rPr lang="en-US" altLang="zh-CN" b="0" i="0">
                <a:solidFill>
                  <a:srgbClr val="0D0D0D"/>
                </a:solidFill>
                <a:effectLst/>
                <a:highlight>
                  <a:srgbClr val="FFFFFF"/>
                </a:highlight>
                <a:latin typeface="Söhne"/>
              </a:rPr>
              <a:t>After completing this step, we could finally start building our own </a:t>
            </a:r>
            <a:r>
              <a:rPr lang="en-US" altLang="zh-CN" b="0" i="0" err="1">
                <a:solidFill>
                  <a:srgbClr val="0D0D0D"/>
                </a:solidFill>
                <a:effectLst/>
                <a:highlight>
                  <a:srgbClr val="FFFFFF"/>
                </a:highlight>
                <a:latin typeface="Söhne"/>
              </a:rPr>
              <a:t>FarmBot</a:t>
            </a:r>
            <a:r>
              <a:rPr lang="en-US" altLang="zh-CN" b="0" i="0">
                <a:solidFill>
                  <a:srgbClr val="0D0D0D"/>
                </a:solidFill>
                <a:effectLst/>
                <a:highlight>
                  <a:srgbClr val="FFFFFF"/>
                </a:highlight>
                <a:latin typeface="Söhne"/>
              </a:rPr>
              <a:t> self-hosted web app and directly call the camera data within the web app. By using the cloud server, we successfully hosted the web app and connected it with the </a:t>
            </a:r>
            <a:r>
              <a:rPr lang="en-US" altLang="zh-CN" b="0" i="0" err="1">
                <a:solidFill>
                  <a:srgbClr val="0D0D0D"/>
                </a:solidFill>
                <a:effectLst/>
                <a:highlight>
                  <a:srgbClr val="FFFFFF"/>
                </a:highlight>
                <a:latin typeface="Söhne"/>
              </a:rPr>
              <a:t>FarmBot</a:t>
            </a:r>
            <a:r>
              <a:rPr lang="en-US" altLang="zh-CN" b="0" i="0">
                <a:solidFill>
                  <a:srgbClr val="0D0D0D"/>
                </a:solidFill>
                <a:effectLst/>
                <a:highlight>
                  <a:srgbClr val="FFFFFF"/>
                </a:highlight>
                <a:latin typeface="Söhne"/>
              </a:rPr>
              <a:t> in a </a:t>
            </a:r>
            <a:r>
              <a:rPr lang="en-US" altLang="zh-CN" b="0" i="0" err="1">
                <a:solidFill>
                  <a:srgbClr val="0D0D0D"/>
                </a:solidFill>
                <a:effectLst/>
                <a:highlight>
                  <a:srgbClr val="FFFFFF"/>
                </a:highlight>
                <a:latin typeface="Söhne"/>
              </a:rPr>
              <a:t>WiFi</a:t>
            </a:r>
            <a:r>
              <a:rPr lang="en-US" altLang="zh-CN" b="0" i="0">
                <a:solidFill>
                  <a:srgbClr val="0D0D0D"/>
                </a:solidFill>
                <a:effectLst/>
                <a:highlight>
                  <a:srgbClr val="FFFFFF"/>
                </a:highlight>
                <a:latin typeface="Söhne"/>
              </a:rPr>
              <a:t> environment. Additionally, we designed a mounting device to physically attach the camera to the </a:t>
            </a:r>
            <a:r>
              <a:rPr lang="en-US" altLang="zh-CN" b="0" i="0" err="1">
                <a:solidFill>
                  <a:srgbClr val="0D0D0D"/>
                </a:solidFill>
                <a:effectLst/>
                <a:highlight>
                  <a:srgbClr val="FFFFFF"/>
                </a:highlight>
                <a:latin typeface="Söhne"/>
              </a:rPr>
              <a:t>FarmBot's</a:t>
            </a:r>
            <a:r>
              <a:rPr lang="en-US" altLang="zh-CN" b="0" i="0">
                <a:solidFill>
                  <a:srgbClr val="0D0D0D"/>
                </a:solidFill>
                <a:effectLst/>
                <a:highlight>
                  <a:srgbClr val="FFFFFF"/>
                </a:highlight>
                <a:latin typeface="Söhne"/>
              </a:rPr>
              <a:t> mechanical arm.</a:t>
            </a:r>
          </a:p>
          <a:p>
            <a:pPr algn="l"/>
            <a:r>
              <a:rPr lang="en-US" altLang="zh-CN" b="0" i="0">
                <a:solidFill>
                  <a:srgbClr val="0D0D0D"/>
                </a:solidFill>
                <a:effectLst/>
                <a:highlight>
                  <a:srgbClr val="FFFFFF"/>
                </a:highlight>
                <a:latin typeface="Söhne"/>
              </a:rPr>
              <a:t>Looking at the entire framework, we can classify the bottom right part as the software development, while the top left part is the hardware integration. It may seem a bit complex, but next, I will demonstrate some hardware and software demos to help you understand our work.</a:t>
            </a:r>
          </a:p>
        </p:txBody>
      </p:sp>
      <p:sp>
        <p:nvSpPr>
          <p:cNvPr id="4" name="Slide Number Placeholder 3"/>
          <p:cNvSpPr>
            <a:spLocks noGrp="1"/>
          </p:cNvSpPr>
          <p:nvPr>
            <p:ph type="sldNum" sz="quarter" idx="5"/>
          </p:nvPr>
        </p:nvSpPr>
        <p:spPr/>
        <p:txBody>
          <a:bodyPr/>
          <a:lstStyle/>
          <a:p>
            <a:fld id="{DF61EA0F-A667-4B49-8422-0062BC55E249}" type="slidenum">
              <a:rPr lang="en-US" smtClean="0"/>
              <a:pPr/>
              <a:t>5</a:t>
            </a:fld>
            <a:endParaRPr lang="en-US"/>
          </a:p>
        </p:txBody>
      </p:sp>
    </p:spTree>
    <p:extLst>
      <p:ext uri="{BB962C8B-B14F-4D97-AF65-F5344CB8AC3E}">
        <p14:creationId xmlns:p14="http://schemas.microsoft.com/office/powerpoint/2010/main" val="3626759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First, we come to the hardware demo, this is our hardware overview. </a:t>
            </a:r>
            <a:endParaRPr lang="zh-CN" altLang="en-US"/>
          </a:p>
        </p:txBody>
      </p:sp>
      <p:sp>
        <p:nvSpPr>
          <p:cNvPr id="4" name="Slide Number Placeholder 3"/>
          <p:cNvSpPr>
            <a:spLocks noGrp="1"/>
          </p:cNvSpPr>
          <p:nvPr>
            <p:ph type="sldNum" sz="quarter" idx="5"/>
          </p:nvPr>
        </p:nvSpPr>
        <p:spPr/>
        <p:txBody>
          <a:bodyPr/>
          <a:lstStyle/>
          <a:p>
            <a:fld id="{DF61EA0F-A667-4B49-8422-0062BC55E249}" type="slidenum">
              <a:rPr lang="en-US" smtClean="0"/>
              <a:pPr/>
              <a:t>6</a:t>
            </a:fld>
            <a:endParaRPr lang="en-US"/>
          </a:p>
        </p:txBody>
      </p:sp>
    </p:spTree>
    <p:extLst>
      <p:ext uri="{BB962C8B-B14F-4D97-AF65-F5344CB8AC3E}">
        <p14:creationId xmlns:p14="http://schemas.microsoft.com/office/powerpoint/2010/main" val="740900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a:solidFill>
                  <a:srgbClr val="0D0D0D"/>
                </a:solidFill>
                <a:effectLst/>
                <a:highlight>
                  <a:srgbClr val="FFFFFF"/>
                </a:highlight>
                <a:latin typeface="Söhne"/>
              </a:rPr>
              <a:t>In the first half of the semester, we focused on achieving cable connections and power supply. This segment of the video shows how we connected the various cables and supplied power to the Raspberry Pi and thermal camera in our final offline deployment.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a:solidFill>
                  <a:srgbClr val="0D0D0D"/>
                </a:solidFill>
                <a:effectLst/>
                <a:highlight>
                  <a:srgbClr val="FFFFFF"/>
                </a:highlight>
                <a:latin typeface="Söhne"/>
              </a:rPr>
              <a:t>And this is the final picture.</a:t>
            </a:r>
            <a:endParaRPr lang="zh-CN" altLang="zh-CN" sz="10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Slide Number Placeholder 3"/>
          <p:cNvSpPr>
            <a:spLocks noGrp="1"/>
          </p:cNvSpPr>
          <p:nvPr>
            <p:ph type="sldNum" sz="quarter" idx="5"/>
          </p:nvPr>
        </p:nvSpPr>
        <p:spPr/>
        <p:txBody>
          <a:bodyPr/>
          <a:lstStyle/>
          <a:p>
            <a:fld id="{DF61EA0F-A667-4B49-8422-0062BC55E249}" type="slidenum">
              <a:rPr lang="en-US" smtClean="0"/>
              <a:pPr/>
              <a:t>7</a:t>
            </a:fld>
            <a:endParaRPr lang="en-US"/>
          </a:p>
        </p:txBody>
      </p:sp>
    </p:spTree>
    <p:extLst>
      <p:ext uri="{BB962C8B-B14F-4D97-AF65-F5344CB8AC3E}">
        <p14:creationId xmlns:p14="http://schemas.microsoft.com/office/powerpoint/2010/main" val="139741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2800" b="0" i="0">
                <a:solidFill>
                  <a:srgbClr val="0D0D0D"/>
                </a:solidFill>
                <a:effectLst/>
                <a:highlight>
                  <a:srgbClr val="FFFFFF"/>
                </a:highlight>
                <a:latin typeface="Söhne"/>
              </a:rPr>
              <a:t>Coming to the end of the semester, our focus shifted to the mounting device. Previously, we had a mounting device designed by the previous team, but after offline testing, we found that its size and design did not meet the installation requirements. Therefore, we decided to redesign the 3D model using CAD software, and manufacture our final device with 3D printing. Of course, before the actual deployment, multiple prototypes were printed to ensure functionality.</a:t>
            </a:r>
          </a:p>
        </p:txBody>
      </p:sp>
      <p:sp>
        <p:nvSpPr>
          <p:cNvPr id="4" name="灯片编号占位符 3"/>
          <p:cNvSpPr>
            <a:spLocks noGrp="1"/>
          </p:cNvSpPr>
          <p:nvPr>
            <p:ph type="sldNum" sz="quarter" idx="5"/>
          </p:nvPr>
        </p:nvSpPr>
        <p:spPr/>
        <p:txBody>
          <a:bodyPr/>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75401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These clips show the design of our final mounting device and how it operates on the </a:t>
            </a:r>
            <a:r>
              <a:rPr lang="en-US" altLang="zh-CN" dirty="0" err="1"/>
              <a:t>FarmBot</a:t>
            </a:r>
            <a:r>
              <a:rPr lang="en-US" altLang="zh-CN" dirty="0"/>
              <a:t> machine. Our mounting device has a high degree of freedom; it can rotate and move horizontally. Additionally, it is worth mentioning that this device is printed as a single part, requiring no screws or connectors between the internal components, making it very easy to 3D print and assemble. </a:t>
            </a:r>
          </a:p>
          <a:p>
            <a:endParaRPr lang="en-US" altLang="zh-CN" dirty="0"/>
          </a:p>
          <a:p>
            <a:r>
              <a:rPr lang="en-US" altLang="zh-CN" dirty="0"/>
              <a:t>(We only need to install two screws to secure it to the end of the </a:t>
            </a:r>
            <a:r>
              <a:rPr lang="en-US" altLang="zh-CN" dirty="0" err="1"/>
              <a:t>Farmbot</a:t>
            </a:r>
            <a:r>
              <a:rPr lang="en-US" altLang="zh-CN" dirty="0"/>
              <a:t> mechanical arm.)</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9</a:t>
            </a:fld>
            <a:endParaRPr lang="en-US"/>
          </a:p>
        </p:txBody>
      </p:sp>
    </p:spTree>
    <p:extLst>
      <p:ext uri="{BB962C8B-B14F-4D97-AF65-F5344CB8AC3E}">
        <p14:creationId xmlns:p14="http://schemas.microsoft.com/office/powerpoint/2010/main" val="3502156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en-US" altLang="zh-CN" noProof="0"/>
              <a:t>Click to edit Master title style</a:t>
            </a:r>
            <a:endParaRPr lang="zh-CN" altLang="en-US" noProof="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长方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icrosoft YaHei UI Light" panose="020B0502040204020203" pitchFamily="34" charset="-122"/>
                <a:ea typeface="Microsoft YaHei UI Light" panose="020B0502040204020203" pitchFamily="34" charset="-122"/>
              </a:defRPr>
            </a:lvl1pPr>
          </a:lstStyle>
          <a:p>
            <a:pPr rtl="0"/>
            <a:r>
              <a:rPr lang="en-US" altLang="zh-CN" noProof="0"/>
              <a:t>Click to edit Master title style</a:t>
            </a:r>
            <a:endParaRPr lang="zh-CN" altLang="en-US" noProof="0"/>
          </a:p>
        </p:txBody>
      </p:sp>
      <p:sp>
        <p:nvSpPr>
          <p:cNvPr id="3" name="内容占位符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en-US" altLang="zh-CN" noProof="0"/>
              <a:t>Click to edit Master text styles</a:t>
            </a:r>
          </a:p>
          <a:p>
            <a:pPr marL="0" lvl="1" indent="0" rtl="0">
              <a:lnSpc>
                <a:spcPct val="150000"/>
              </a:lnSpc>
              <a:spcBef>
                <a:spcPts val="1000"/>
              </a:spcBef>
              <a:spcAft>
                <a:spcPts val="1200"/>
              </a:spcAft>
              <a:buNone/>
            </a:pPr>
            <a:r>
              <a:rPr lang="en-US" altLang="zh-CN" noProof="0"/>
              <a:t>Second level</a:t>
            </a:r>
          </a:p>
          <a:p>
            <a:pPr marL="0" lvl="2" indent="0" rtl="0">
              <a:lnSpc>
                <a:spcPct val="150000"/>
              </a:lnSpc>
              <a:spcBef>
                <a:spcPts val="1000"/>
              </a:spcBef>
              <a:spcAft>
                <a:spcPts val="1200"/>
              </a:spcAft>
              <a:buNone/>
            </a:pPr>
            <a:r>
              <a:rPr lang="en-US" altLang="zh-CN" noProof="0"/>
              <a:t>Third level</a:t>
            </a:r>
          </a:p>
          <a:p>
            <a:pPr marL="0" lvl="3" indent="0" rtl="0">
              <a:lnSpc>
                <a:spcPct val="150000"/>
              </a:lnSpc>
              <a:spcBef>
                <a:spcPts val="1000"/>
              </a:spcBef>
              <a:spcAft>
                <a:spcPts val="1200"/>
              </a:spcAft>
              <a:buNone/>
            </a:pPr>
            <a:r>
              <a:rPr lang="en-US" altLang="zh-CN" noProof="0"/>
              <a:t>Fourth level</a:t>
            </a:r>
          </a:p>
          <a:p>
            <a:pPr marL="0" lvl="4" indent="0" rtl="0">
              <a:lnSpc>
                <a:spcPct val="150000"/>
              </a:lnSpc>
              <a:spcBef>
                <a:spcPts val="1000"/>
              </a:spcBef>
              <a:spcAft>
                <a:spcPts val="1200"/>
              </a:spcAft>
              <a:buNone/>
            </a:pPr>
            <a:r>
              <a:rPr lang="en-US" altLang="zh-CN" noProof="0"/>
              <a:t>Fifth level</a:t>
            </a:r>
            <a:endParaRPr lang="zh-CN" altLang="en-US" noProof="0"/>
          </a:p>
        </p:txBody>
      </p:sp>
      <p:sp>
        <p:nvSpPr>
          <p:cNvPr id="6"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FC0AFDC1-AB40-4941-83E0-44D5ED544864}" type="datetime1">
              <a:rPr lang="zh-CN" altLang="en-US" noProof="0" smtClean="0"/>
              <a:t>2024/5/23</a:t>
            </a:fld>
            <a:endParaRPr lang="zh-CN" altLang="en-US" noProof="0"/>
          </a:p>
        </p:txBody>
      </p:sp>
      <p:sp>
        <p:nvSpPr>
          <p:cNvPr id="7"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8" name="灯片编号占位符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长方形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10" name="长方形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521208" y="1536192"/>
            <a:ext cx="6876288" cy="640080"/>
          </a:xfrm>
        </p:spPr>
        <p:txBody>
          <a:bodyPr rtlCol="0">
            <a:normAutofit/>
          </a:bodyPr>
          <a:lstStyle>
            <a:lvl1pPr>
              <a:defRPr sz="3600">
                <a:solidFill>
                  <a:schemeClr val="bg1"/>
                </a:solidFill>
                <a:latin typeface="Microsoft YaHei UI Light" panose="020B0502040204020203" pitchFamily="34" charset="-122"/>
                <a:ea typeface="Microsoft YaHei UI Light" panose="020B0502040204020203" pitchFamily="34" charset="-122"/>
              </a:defRPr>
            </a:lvl1pPr>
          </a:lstStyle>
          <a:p>
            <a:pPr rtl="0"/>
            <a:r>
              <a:rPr lang="en-US" altLang="zh-CN" noProof="0"/>
              <a:t>Click to edit Master title style</a:t>
            </a:r>
            <a:endParaRPr lang="zh-CN" altLang="en-US" noProof="0"/>
          </a:p>
        </p:txBody>
      </p:sp>
      <p:sp>
        <p:nvSpPr>
          <p:cNvPr id="7" name="内容占位符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dirty="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en-US" altLang="zh-CN" noProof="0"/>
              <a:t>Click to edit Master text styles</a:t>
            </a:r>
          </a:p>
          <a:p>
            <a:pPr marL="0" lvl="1" indent="0" rtl="0">
              <a:lnSpc>
                <a:spcPct val="150000"/>
              </a:lnSpc>
              <a:spcBef>
                <a:spcPts val="1000"/>
              </a:spcBef>
              <a:spcAft>
                <a:spcPts val="1200"/>
              </a:spcAft>
              <a:buNone/>
            </a:pPr>
            <a:r>
              <a:rPr lang="en-US" altLang="zh-CN" noProof="0"/>
              <a:t>Second level</a:t>
            </a:r>
          </a:p>
          <a:p>
            <a:pPr marL="0" lvl="2" indent="0" rtl="0">
              <a:lnSpc>
                <a:spcPct val="150000"/>
              </a:lnSpc>
              <a:spcBef>
                <a:spcPts val="1000"/>
              </a:spcBef>
              <a:spcAft>
                <a:spcPts val="1200"/>
              </a:spcAft>
              <a:buNone/>
            </a:pPr>
            <a:r>
              <a:rPr lang="en-US" altLang="zh-CN" noProof="0"/>
              <a:t>Third level</a:t>
            </a:r>
          </a:p>
          <a:p>
            <a:pPr marL="0" lvl="3" indent="0" rtl="0">
              <a:lnSpc>
                <a:spcPct val="150000"/>
              </a:lnSpc>
              <a:spcBef>
                <a:spcPts val="1000"/>
              </a:spcBef>
              <a:spcAft>
                <a:spcPts val="1200"/>
              </a:spcAft>
              <a:buNone/>
            </a:pPr>
            <a:r>
              <a:rPr lang="en-US" altLang="zh-CN" noProof="0"/>
              <a:t>Fourth level</a:t>
            </a:r>
          </a:p>
          <a:p>
            <a:pPr marL="0" lvl="4" indent="0" rtl="0">
              <a:lnSpc>
                <a:spcPct val="150000"/>
              </a:lnSpc>
              <a:spcBef>
                <a:spcPts val="1000"/>
              </a:spcBef>
              <a:spcAft>
                <a:spcPts val="1200"/>
              </a:spcAft>
              <a:buNone/>
            </a:pPr>
            <a:r>
              <a:rPr lang="en-US" altLang="zh-CN" noProof="0"/>
              <a:t>Fifth level</a:t>
            </a:r>
            <a:endParaRPr lang="zh-CN" altLang="en-US" noProof="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zh-CN" altLang="en-US" noProof="0"/>
              <a:t>单击此处编辑母版标题样式</a:t>
            </a:r>
          </a:p>
        </p:txBody>
      </p:sp>
      <p:sp>
        <p:nvSpPr>
          <p:cNvPr id="3" name="文本占位符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814A537-FBC6-4533-8B31-767E68D33208}" type="datetime1">
              <a:rPr lang="zh-CN" altLang="en-US" noProof="0" smtClean="0"/>
              <a:t>2024/5/23</a:t>
            </a:fld>
            <a:endParaRPr lang="zh-CN" altLang="en-US" noProof="0"/>
          </a:p>
        </p:txBody>
      </p:sp>
      <p:sp>
        <p:nvSpPr>
          <p:cNvPr id="5"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cxnSp>
        <p:nvCxnSpPr>
          <p:cNvPr id="8" name="直接连接符​​(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jpeg"/><Relationship Id="rId7"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1.xml"/><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7.jpeg"/><Relationship Id="rId2" Type="http://schemas.openxmlformats.org/officeDocument/2006/relationships/notesSlide" Target="../notesSlides/notesSlide5.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customXml" Target="../ink/ink2.xml"/><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98009" y="1873913"/>
            <a:ext cx="5344236" cy="2446455"/>
          </a:xfrm>
        </p:spPr>
        <p:txBody>
          <a:bodyPr rtlCol="0" anchor="ctr" anchorCtr="0">
            <a:normAutofit/>
          </a:bodyPr>
          <a:lstStyle/>
          <a:p>
            <a:pPr rtl="0"/>
            <a:r>
              <a:rPr lang="en-US" altLang="zh-CN" sz="3200">
                <a:solidFill>
                  <a:schemeClr val="bg1"/>
                </a:solidFill>
              </a:rPr>
              <a:t>COMP90082 FA Wombat </a:t>
            </a:r>
            <a:br>
              <a:rPr lang="en-US" altLang="zh-CN" sz="3200">
                <a:solidFill>
                  <a:schemeClr val="bg1"/>
                </a:solidFill>
              </a:rPr>
            </a:br>
            <a:r>
              <a:rPr lang="en-US" altLang="zh-CN" sz="3200">
                <a:solidFill>
                  <a:schemeClr val="bg1"/>
                </a:solidFill>
              </a:rPr>
              <a:t>Final Presentation</a:t>
            </a:r>
          </a:p>
        </p:txBody>
      </p:sp>
      <p:sp>
        <p:nvSpPr>
          <p:cNvPr id="3" name="副标题 2"/>
          <p:cNvSpPr>
            <a:spLocks noGrp="1"/>
          </p:cNvSpPr>
          <p:nvPr>
            <p:ph type="subTitle" idx="4294967295"/>
          </p:nvPr>
        </p:nvSpPr>
        <p:spPr>
          <a:xfrm>
            <a:off x="7098009" y="3850610"/>
            <a:ext cx="2889003" cy="771431"/>
          </a:xfrm>
        </p:spPr>
        <p:txBody>
          <a:bodyPr rtlCol="0">
            <a:normAutofit/>
          </a:bodyPr>
          <a:lstStyle/>
          <a:p>
            <a:pPr marL="0" indent="0" rtl="0">
              <a:buNone/>
            </a:pPr>
            <a:r>
              <a:rPr lang="en-US" altLang="zh-CN" sz="2400">
                <a:solidFill>
                  <a:schemeClr val="bg1"/>
                </a:solidFill>
                <a:latin typeface="Microsoft YaHei UI Light" panose="020B0502040204020203" pitchFamily="34" charset="-122"/>
                <a:ea typeface="Microsoft YaHei UI Light" panose="020B0502040204020203" pitchFamily="34" charset="-122"/>
              </a:rPr>
              <a:t>Presenter:</a:t>
            </a:r>
          </a:p>
        </p:txBody>
      </p:sp>
      <p:pic>
        <p:nvPicPr>
          <p:cNvPr id="11" name="Picture 10" descr="A machine in a garden&#10;&#10;Description automatically generated">
            <a:extLst>
              <a:ext uri="{FF2B5EF4-FFF2-40B4-BE49-F238E27FC236}">
                <a16:creationId xmlns:a16="http://schemas.microsoft.com/office/drawing/2014/main" id="{3A5B2EAC-807F-609C-EC94-26E6B5AB5AE6}"/>
              </a:ext>
            </a:extLst>
          </p:cNvPr>
          <p:cNvPicPr>
            <a:picLocks noChangeAspect="1"/>
          </p:cNvPicPr>
          <p:nvPr/>
        </p:nvPicPr>
        <p:blipFill>
          <a:blip r:embed="rId3"/>
          <a:stretch>
            <a:fillRect/>
          </a:stretch>
        </p:blipFill>
        <p:spPr>
          <a:xfrm>
            <a:off x="176644" y="255055"/>
            <a:ext cx="6702458" cy="6361243"/>
          </a:xfrm>
          <a:prstGeom prst="rect">
            <a:avLst/>
          </a:prstGeom>
        </p:spPr>
      </p:pic>
      <p:sp>
        <p:nvSpPr>
          <p:cNvPr id="5" name="TextBox 4">
            <a:extLst>
              <a:ext uri="{FF2B5EF4-FFF2-40B4-BE49-F238E27FC236}">
                <a16:creationId xmlns:a16="http://schemas.microsoft.com/office/drawing/2014/main" id="{20539E8B-91C8-A7C1-2139-4FFFBB913732}"/>
              </a:ext>
            </a:extLst>
          </p:cNvPr>
          <p:cNvSpPr txBox="1"/>
          <p:nvPr/>
        </p:nvSpPr>
        <p:spPr>
          <a:xfrm>
            <a:off x="8644507" y="3962286"/>
            <a:ext cx="8402470" cy="1569660"/>
          </a:xfrm>
          <a:prstGeom prst="rect">
            <a:avLst/>
          </a:prstGeom>
          <a:noFill/>
        </p:spPr>
        <p:txBody>
          <a:bodyPr wrap="square" lIns="91440" tIns="45720" rIns="91440" bIns="45720" anchor="t">
            <a:spAutoFit/>
          </a:bodyPr>
          <a:lstStyle/>
          <a:p>
            <a:r>
              <a:rPr lang="en-US" altLang="zh-CN" sz="2400">
                <a:solidFill>
                  <a:schemeClr val="bg1"/>
                </a:solidFill>
                <a:latin typeface="Microsoft YaHei UI Light"/>
                <a:ea typeface="Microsoft YaHei UI Light"/>
              </a:rPr>
              <a:t>Steve Zhang</a:t>
            </a:r>
          </a:p>
          <a:p>
            <a:r>
              <a:rPr lang="en-US" altLang="zh-CN" sz="2400" err="1">
                <a:solidFill>
                  <a:schemeClr val="bg1"/>
                </a:solidFill>
                <a:latin typeface="Microsoft YaHei UI Light"/>
                <a:ea typeface="Microsoft YaHei UI Light"/>
              </a:rPr>
              <a:t>Naixin</a:t>
            </a:r>
            <a:r>
              <a:rPr lang="en-US" altLang="zh-CN" sz="2400">
                <a:solidFill>
                  <a:schemeClr val="bg1"/>
                </a:solidFill>
                <a:latin typeface="Microsoft YaHei UI Light"/>
                <a:ea typeface="Microsoft YaHei UI Light"/>
              </a:rPr>
              <a:t> Xu</a:t>
            </a:r>
          </a:p>
          <a:p>
            <a:r>
              <a:rPr lang="en-US" altLang="zh-CN" sz="2400" err="1">
                <a:solidFill>
                  <a:schemeClr val="bg1"/>
                </a:solidFill>
                <a:latin typeface="Microsoft YaHei UI Light"/>
                <a:ea typeface="Microsoft YaHei UI Light"/>
              </a:rPr>
              <a:t>Yinkai</a:t>
            </a:r>
            <a:r>
              <a:rPr lang="en-US" altLang="zh-CN" sz="2400">
                <a:solidFill>
                  <a:schemeClr val="bg1"/>
                </a:solidFill>
                <a:latin typeface="Microsoft YaHei UI Light"/>
                <a:ea typeface="Microsoft YaHei UI Light"/>
              </a:rPr>
              <a:t> Chai</a:t>
            </a:r>
          </a:p>
          <a:p>
            <a:endParaRPr lang="en-US" altLang="zh-CN" sz="2400">
              <a:solidFill>
                <a:schemeClr val="bg1"/>
              </a:solidFill>
              <a:latin typeface="Microsoft YaHei UI Light" panose="020B0502040204020203" pitchFamily="34" charset="-122"/>
              <a:ea typeface="Microsoft YaHei UI Light" panose="020B0502040204020203" pitchFamily="34" charset="-122"/>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5F38D-F30B-A0A8-529A-825D3EA146BB}"/>
              </a:ext>
            </a:extLst>
          </p:cNvPr>
          <p:cNvSpPr>
            <a:spLocks noGrp="1"/>
          </p:cNvSpPr>
          <p:nvPr>
            <p:ph type="title"/>
          </p:nvPr>
        </p:nvSpPr>
        <p:spPr/>
        <p:txBody>
          <a:bodyPr/>
          <a:lstStyle/>
          <a:p>
            <a:r>
              <a:rPr lang="en-US" altLang="zh-CN"/>
              <a:t>Hardware Demo - Mounting Device 3</a:t>
            </a:r>
            <a:endParaRPr lang="zh-CN" altLang="en-US"/>
          </a:p>
        </p:txBody>
      </p:sp>
      <p:pic>
        <p:nvPicPr>
          <p:cNvPr id="3" name="moving camera - overall - low quality">
            <a:hlinkClick r:id="" action="ppaction://media"/>
            <a:extLst>
              <a:ext uri="{FF2B5EF4-FFF2-40B4-BE49-F238E27FC236}">
                <a16:creationId xmlns:a16="http://schemas.microsoft.com/office/drawing/2014/main" id="{3A3C36C4-F006-8E70-20AE-170B89375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6280" y="1330076"/>
            <a:ext cx="2782335" cy="4946374"/>
          </a:xfrm>
          <a:prstGeom prst="rect">
            <a:avLst/>
          </a:prstGeom>
        </p:spPr>
      </p:pic>
    </p:spTree>
    <p:extLst>
      <p:ext uri="{BB962C8B-B14F-4D97-AF65-F5344CB8AC3E}">
        <p14:creationId xmlns:p14="http://schemas.microsoft.com/office/powerpoint/2010/main" val="2137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012F-28DE-0582-2BFC-3253BF2732BC}"/>
              </a:ext>
            </a:extLst>
          </p:cNvPr>
          <p:cNvSpPr>
            <a:spLocks noGrp="1"/>
          </p:cNvSpPr>
          <p:nvPr>
            <p:ph type="title"/>
          </p:nvPr>
        </p:nvSpPr>
        <p:spPr/>
        <p:txBody>
          <a:bodyPr/>
          <a:lstStyle/>
          <a:p>
            <a:r>
              <a:rPr lang="en-US" altLang="zh-CN"/>
              <a:t>Software Overview</a:t>
            </a:r>
            <a:endParaRPr lang="zh-CN" altLang="en-US"/>
          </a:p>
        </p:txBody>
      </p:sp>
      <p:sp>
        <p:nvSpPr>
          <p:cNvPr id="5" name="TextBox 4">
            <a:extLst>
              <a:ext uri="{FF2B5EF4-FFF2-40B4-BE49-F238E27FC236}">
                <a16:creationId xmlns:a16="http://schemas.microsoft.com/office/drawing/2014/main" id="{D1571618-8C4B-90C4-8599-85A0F9ADE17B}"/>
              </a:ext>
            </a:extLst>
          </p:cNvPr>
          <p:cNvSpPr txBox="1"/>
          <p:nvPr/>
        </p:nvSpPr>
        <p:spPr>
          <a:xfrm>
            <a:off x="2202167" y="3449290"/>
            <a:ext cx="1297150" cy="338554"/>
          </a:xfrm>
          <a:prstGeom prst="rect">
            <a:avLst/>
          </a:prstGeom>
          <a:noFill/>
        </p:spPr>
        <p:txBody>
          <a:bodyPr wrap="none" rtlCol="0">
            <a:spAutoFit/>
          </a:bodyPr>
          <a:lstStyle/>
          <a:p>
            <a:r>
              <a:rPr lang="en-US" altLang="zh-CN" sz="1600"/>
              <a:t>AX8 Camera</a:t>
            </a:r>
          </a:p>
        </p:txBody>
      </p:sp>
      <p:sp>
        <p:nvSpPr>
          <p:cNvPr id="6" name="TextBox 5">
            <a:extLst>
              <a:ext uri="{FF2B5EF4-FFF2-40B4-BE49-F238E27FC236}">
                <a16:creationId xmlns:a16="http://schemas.microsoft.com/office/drawing/2014/main" id="{31B99211-7A89-5300-0C9E-E35D017F055C}"/>
              </a:ext>
            </a:extLst>
          </p:cNvPr>
          <p:cNvSpPr txBox="1"/>
          <p:nvPr/>
        </p:nvSpPr>
        <p:spPr>
          <a:xfrm>
            <a:off x="2303276" y="6230888"/>
            <a:ext cx="1489564" cy="338554"/>
          </a:xfrm>
          <a:prstGeom prst="rect">
            <a:avLst/>
          </a:prstGeom>
          <a:noFill/>
        </p:spPr>
        <p:txBody>
          <a:bodyPr wrap="square" rtlCol="0">
            <a:spAutoFit/>
          </a:bodyPr>
          <a:lstStyle/>
          <a:p>
            <a:r>
              <a:rPr lang="en-US" sz="1600"/>
              <a:t>Raspberry pi</a:t>
            </a:r>
          </a:p>
        </p:txBody>
      </p:sp>
      <p:sp>
        <p:nvSpPr>
          <p:cNvPr id="3" name="TextBox 2">
            <a:extLst>
              <a:ext uri="{FF2B5EF4-FFF2-40B4-BE49-F238E27FC236}">
                <a16:creationId xmlns:a16="http://schemas.microsoft.com/office/drawing/2014/main" id="{19C9662E-5184-E88B-4ED1-146539C3F716}"/>
              </a:ext>
            </a:extLst>
          </p:cNvPr>
          <p:cNvSpPr txBox="1"/>
          <p:nvPr/>
        </p:nvSpPr>
        <p:spPr>
          <a:xfrm rot="20694632">
            <a:off x="4526888" y="4740085"/>
            <a:ext cx="1036309" cy="276999"/>
          </a:xfrm>
          <a:prstGeom prst="rect">
            <a:avLst/>
          </a:prstGeom>
          <a:noFill/>
        </p:spPr>
        <p:txBody>
          <a:bodyPr wrap="none" rtlCol="0">
            <a:spAutoFit/>
          </a:bodyPr>
          <a:lstStyle/>
          <a:p>
            <a:r>
              <a:rPr lang="en-US" altLang="zh-CN" sz="1200"/>
              <a:t>Cloud server</a:t>
            </a:r>
          </a:p>
        </p:txBody>
      </p:sp>
      <p:sp>
        <p:nvSpPr>
          <p:cNvPr id="8" name="TextBox 7">
            <a:extLst>
              <a:ext uri="{FF2B5EF4-FFF2-40B4-BE49-F238E27FC236}">
                <a16:creationId xmlns:a16="http://schemas.microsoft.com/office/drawing/2014/main" id="{DB106823-8A58-F273-426E-68F8ED9314BC}"/>
              </a:ext>
            </a:extLst>
          </p:cNvPr>
          <p:cNvSpPr txBox="1"/>
          <p:nvPr/>
        </p:nvSpPr>
        <p:spPr>
          <a:xfrm>
            <a:off x="5998501" y="6335006"/>
            <a:ext cx="2074607" cy="338554"/>
          </a:xfrm>
          <a:prstGeom prst="rect">
            <a:avLst/>
          </a:prstGeom>
          <a:noFill/>
        </p:spPr>
        <p:txBody>
          <a:bodyPr wrap="none" rtlCol="0">
            <a:spAutoFit/>
          </a:bodyPr>
          <a:lstStyle/>
          <a:p>
            <a:r>
              <a:rPr lang="en-US" altLang="zh-CN" sz="1600"/>
              <a:t>Public camera access</a:t>
            </a:r>
            <a:endParaRPr lang="zh-CN" altLang="en-US" sz="1600"/>
          </a:p>
        </p:txBody>
      </p:sp>
      <p:sp>
        <p:nvSpPr>
          <p:cNvPr id="9" name="TextBox 8">
            <a:extLst>
              <a:ext uri="{FF2B5EF4-FFF2-40B4-BE49-F238E27FC236}">
                <a16:creationId xmlns:a16="http://schemas.microsoft.com/office/drawing/2014/main" id="{AD7193A5-AED8-8526-615C-3EA20C0E0390}"/>
              </a:ext>
            </a:extLst>
          </p:cNvPr>
          <p:cNvSpPr txBox="1"/>
          <p:nvPr/>
        </p:nvSpPr>
        <p:spPr>
          <a:xfrm>
            <a:off x="4760524" y="5946604"/>
            <a:ext cx="614271" cy="276999"/>
          </a:xfrm>
          <a:prstGeom prst="rect">
            <a:avLst/>
          </a:prstGeom>
          <a:noFill/>
        </p:spPr>
        <p:txBody>
          <a:bodyPr wrap="none" rtlCol="0">
            <a:spAutoFit/>
          </a:bodyPr>
          <a:lstStyle/>
          <a:p>
            <a:r>
              <a:rPr lang="en-US" altLang="zh-CN" sz="1200" err="1"/>
              <a:t>iframe</a:t>
            </a:r>
            <a:endParaRPr lang="zh-CN" altLang="en-US" sz="1400"/>
          </a:p>
        </p:txBody>
      </p:sp>
      <p:sp>
        <p:nvSpPr>
          <p:cNvPr id="10" name="TextBox 9">
            <a:extLst>
              <a:ext uri="{FF2B5EF4-FFF2-40B4-BE49-F238E27FC236}">
                <a16:creationId xmlns:a16="http://schemas.microsoft.com/office/drawing/2014/main" id="{9A023065-2215-AEFC-8074-39876F37C960}"/>
              </a:ext>
            </a:extLst>
          </p:cNvPr>
          <p:cNvSpPr txBox="1"/>
          <p:nvPr/>
        </p:nvSpPr>
        <p:spPr>
          <a:xfrm>
            <a:off x="7981678" y="1919736"/>
            <a:ext cx="1013285" cy="584775"/>
          </a:xfrm>
          <a:prstGeom prst="rect">
            <a:avLst/>
          </a:prstGeom>
          <a:noFill/>
        </p:spPr>
        <p:txBody>
          <a:bodyPr wrap="square" rtlCol="0">
            <a:spAutoFit/>
          </a:bodyPr>
          <a:lstStyle/>
          <a:p>
            <a:r>
              <a:rPr lang="en-US" altLang="zh-CN" sz="1600"/>
              <a:t>Offline </a:t>
            </a:r>
            <a:r>
              <a:rPr lang="en-US" altLang="zh-CN" sz="1600" err="1"/>
              <a:t>Farmbot</a:t>
            </a:r>
            <a:endParaRPr lang="zh-CN" altLang="en-US" sz="1600"/>
          </a:p>
        </p:txBody>
      </p:sp>
      <p:pic>
        <p:nvPicPr>
          <p:cNvPr id="24" name="Picture 23" descr="A close up of a circuit board&#10;&#10;Description automatically generated">
            <a:extLst>
              <a:ext uri="{FF2B5EF4-FFF2-40B4-BE49-F238E27FC236}">
                <a16:creationId xmlns:a16="http://schemas.microsoft.com/office/drawing/2014/main" id="{ED1B1A95-0ED7-2CAD-A022-3D5766B9D391}"/>
              </a:ext>
            </a:extLst>
          </p:cNvPr>
          <p:cNvPicPr>
            <a:picLocks noChangeAspect="1"/>
          </p:cNvPicPr>
          <p:nvPr/>
        </p:nvPicPr>
        <p:blipFill>
          <a:blip r:embed="rId3"/>
          <a:stretch>
            <a:fillRect/>
          </a:stretch>
        </p:blipFill>
        <p:spPr>
          <a:xfrm>
            <a:off x="2007466" y="4629312"/>
            <a:ext cx="2160682" cy="1648286"/>
          </a:xfrm>
          <a:prstGeom prst="rect">
            <a:avLst/>
          </a:prstGeom>
        </p:spPr>
      </p:pic>
      <p:pic>
        <p:nvPicPr>
          <p:cNvPr id="28" name="Picture 27" descr="A yellow and black logo&#10;&#10;Description automatically generated">
            <a:extLst>
              <a:ext uri="{FF2B5EF4-FFF2-40B4-BE49-F238E27FC236}">
                <a16:creationId xmlns:a16="http://schemas.microsoft.com/office/drawing/2014/main" id="{28613A06-034C-111F-7364-BD1020EA3715}"/>
              </a:ext>
            </a:extLst>
          </p:cNvPr>
          <p:cNvPicPr>
            <a:picLocks noChangeAspect="1"/>
          </p:cNvPicPr>
          <p:nvPr/>
        </p:nvPicPr>
        <p:blipFill>
          <a:blip r:embed="rId4"/>
          <a:stretch>
            <a:fillRect/>
          </a:stretch>
        </p:blipFill>
        <p:spPr>
          <a:xfrm rot="20719216">
            <a:off x="4454897" y="4294043"/>
            <a:ext cx="1084704" cy="469499"/>
          </a:xfrm>
          <a:prstGeom prst="rect">
            <a:avLst/>
          </a:prstGeom>
        </p:spPr>
      </p:pic>
      <p:pic>
        <p:nvPicPr>
          <p:cNvPr id="30" name="Picture 29">
            <a:extLst>
              <a:ext uri="{FF2B5EF4-FFF2-40B4-BE49-F238E27FC236}">
                <a16:creationId xmlns:a16="http://schemas.microsoft.com/office/drawing/2014/main" id="{90B7C2DA-F6B0-922C-1848-46FBDE7D2475}"/>
              </a:ext>
            </a:extLst>
          </p:cNvPr>
          <p:cNvPicPr>
            <a:picLocks noChangeAspect="1"/>
          </p:cNvPicPr>
          <p:nvPr/>
        </p:nvPicPr>
        <p:blipFill>
          <a:blip r:embed="rId5"/>
          <a:stretch>
            <a:fillRect/>
          </a:stretch>
        </p:blipFill>
        <p:spPr>
          <a:xfrm>
            <a:off x="5921937" y="3705744"/>
            <a:ext cx="2291949" cy="1147317"/>
          </a:xfrm>
          <a:prstGeom prst="rect">
            <a:avLst/>
          </a:prstGeom>
        </p:spPr>
      </p:pic>
      <p:pic>
        <p:nvPicPr>
          <p:cNvPr id="32" name="Picture 31" descr="A close up of a plant&#10;&#10;Description automatically generated">
            <a:extLst>
              <a:ext uri="{FF2B5EF4-FFF2-40B4-BE49-F238E27FC236}">
                <a16:creationId xmlns:a16="http://schemas.microsoft.com/office/drawing/2014/main" id="{65CC1268-4B8E-C3D6-BF67-F24DFFCBF82D}"/>
              </a:ext>
            </a:extLst>
          </p:cNvPr>
          <p:cNvPicPr>
            <a:picLocks noChangeAspect="1"/>
          </p:cNvPicPr>
          <p:nvPr/>
        </p:nvPicPr>
        <p:blipFill>
          <a:blip r:embed="rId6"/>
          <a:stretch>
            <a:fillRect/>
          </a:stretch>
        </p:blipFill>
        <p:spPr>
          <a:xfrm>
            <a:off x="6205177" y="5250708"/>
            <a:ext cx="1532609" cy="1149457"/>
          </a:xfrm>
          <a:prstGeom prst="rect">
            <a:avLst/>
          </a:prstGeom>
        </p:spPr>
      </p:pic>
      <p:cxnSp>
        <p:nvCxnSpPr>
          <p:cNvPr id="50" name="Straight Arrow Connector 49">
            <a:extLst>
              <a:ext uri="{FF2B5EF4-FFF2-40B4-BE49-F238E27FC236}">
                <a16:creationId xmlns:a16="http://schemas.microsoft.com/office/drawing/2014/main" id="{AB04E033-E7F0-7455-BD72-4C92B4FC9DA7}"/>
              </a:ext>
            </a:extLst>
          </p:cNvPr>
          <p:cNvCxnSpPr>
            <a:cxnSpLocks/>
          </p:cNvCxnSpPr>
          <p:nvPr/>
        </p:nvCxnSpPr>
        <p:spPr>
          <a:xfrm flipV="1">
            <a:off x="4209473" y="4866187"/>
            <a:ext cx="1671140" cy="4490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3B1CE81E-A2C5-1468-2721-11C217888BB1}"/>
              </a:ext>
            </a:extLst>
          </p:cNvPr>
          <p:cNvCxnSpPr>
            <a:cxnSpLocks/>
          </p:cNvCxnSpPr>
          <p:nvPr/>
        </p:nvCxnSpPr>
        <p:spPr>
          <a:xfrm>
            <a:off x="4201236" y="5814294"/>
            <a:ext cx="1890544" cy="29073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7289F8C1-58A5-FEC7-F57D-787F36347118}"/>
              </a:ext>
            </a:extLst>
          </p:cNvPr>
          <p:cNvCxnSpPr>
            <a:cxnSpLocks/>
          </p:cNvCxnSpPr>
          <p:nvPr/>
        </p:nvCxnSpPr>
        <p:spPr>
          <a:xfrm>
            <a:off x="2770979" y="3880183"/>
            <a:ext cx="0" cy="7228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C1D52F-DAA9-BCE3-18D8-982DE29C0D32}"/>
              </a:ext>
            </a:extLst>
          </p:cNvPr>
          <p:cNvSpPr txBox="1"/>
          <p:nvPr/>
        </p:nvSpPr>
        <p:spPr>
          <a:xfrm>
            <a:off x="2904265" y="4011934"/>
            <a:ext cx="1082427" cy="646331"/>
          </a:xfrm>
          <a:prstGeom prst="rect">
            <a:avLst/>
          </a:prstGeom>
          <a:noFill/>
        </p:spPr>
        <p:txBody>
          <a:bodyPr wrap="square" rtlCol="0">
            <a:spAutoFit/>
          </a:bodyPr>
          <a:lstStyle/>
          <a:p>
            <a:r>
              <a:rPr lang="en-US" altLang="zh-CN" sz="1200">
                <a:solidFill>
                  <a:schemeClr val="accent1"/>
                </a:solidFill>
              </a:rPr>
              <a:t>Using DHCP to access camera’s API</a:t>
            </a:r>
          </a:p>
        </p:txBody>
      </p:sp>
      <p:sp>
        <p:nvSpPr>
          <p:cNvPr id="65" name="TextBox 64">
            <a:extLst>
              <a:ext uri="{FF2B5EF4-FFF2-40B4-BE49-F238E27FC236}">
                <a16:creationId xmlns:a16="http://schemas.microsoft.com/office/drawing/2014/main" id="{3548ABAA-D6F9-3F36-3E1B-A4F7ACDA968D}"/>
              </a:ext>
            </a:extLst>
          </p:cNvPr>
          <p:cNvSpPr txBox="1"/>
          <p:nvPr/>
        </p:nvSpPr>
        <p:spPr>
          <a:xfrm>
            <a:off x="7057409" y="4840334"/>
            <a:ext cx="677321" cy="461665"/>
          </a:xfrm>
          <a:prstGeom prst="rect">
            <a:avLst/>
          </a:prstGeom>
          <a:noFill/>
        </p:spPr>
        <p:txBody>
          <a:bodyPr wrap="square" rtlCol="0">
            <a:spAutoFit/>
          </a:bodyPr>
          <a:lstStyle/>
          <a:p>
            <a:r>
              <a:rPr lang="en-US" altLang="zh-CN" sz="1200">
                <a:solidFill>
                  <a:schemeClr val="accent1"/>
                </a:solidFill>
              </a:rPr>
              <a:t>Direct access</a:t>
            </a:r>
          </a:p>
        </p:txBody>
      </p:sp>
      <p:cxnSp>
        <p:nvCxnSpPr>
          <p:cNvPr id="67" name="Straight Arrow Connector 66">
            <a:extLst>
              <a:ext uri="{FF2B5EF4-FFF2-40B4-BE49-F238E27FC236}">
                <a16:creationId xmlns:a16="http://schemas.microsoft.com/office/drawing/2014/main" id="{0B4B4CAC-2558-81CD-7816-FE54C8024102}"/>
              </a:ext>
            </a:extLst>
          </p:cNvPr>
          <p:cNvCxnSpPr>
            <a:cxnSpLocks/>
          </p:cNvCxnSpPr>
          <p:nvPr/>
        </p:nvCxnSpPr>
        <p:spPr>
          <a:xfrm>
            <a:off x="6961933" y="4888194"/>
            <a:ext cx="0" cy="34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A plant in a box&#10;&#10;Description automatically generated">
            <a:extLst>
              <a:ext uri="{FF2B5EF4-FFF2-40B4-BE49-F238E27FC236}">
                <a16:creationId xmlns:a16="http://schemas.microsoft.com/office/drawing/2014/main" id="{C4B69FED-2A52-A904-71BB-00E6660D7F7B}"/>
              </a:ext>
            </a:extLst>
          </p:cNvPr>
          <p:cNvPicPr>
            <a:picLocks noChangeAspect="1"/>
          </p:cNvPicPr>
          <p:nvPr/>
        </p:nvPicPr>
        <p:blipFill>
          <a:blip r:embed="rId7"/>
          <a:stretch>
            <a:fillRect/>
          </a:stretch>
        </p:blipFill>
        <p:spPr>
          <a:xfrm>
            <a:off x="6559701" y="1267348"/>
            <a:ext cx="1366771" cy="1821650"/>
          </a:xfrm>
          <a:prstGeom prst="rect">
            <a:avLst/>
          </a:prstGeom>
        </p:spPr>
      </p:pic>
      <p:pic>
        <p:nvPicPr>
          <p:cNvPr id="1026" name="Picture 2" descr="product image">
            <a:extLst>
              <a:ext uri="{FF2B5EF4-FFF2-40B4-BE49-F238E27FC236}">
                <a16:creationId xmlns:a16="http://schemas.microsoft.com/office/drawing/2014/main" id="{A294579D-0F94-28F1-A23D-6A8443541B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0525" y="2056396"/>
            <a:ext cx="1353841" cy="1410252"/>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0C54B362-E3C5-B273-2EB6-36E5DE2FBF55}"/>
              </a:ext>
            </a:extLst>
          </p:cNvPr>
          <p:cNvSpPr txBox="1"/>
          <p:nvPr/>
        </p:nvSpPr>
        <p:spPr>
          <a:xfrm>
            <a:off x="5921937" y="3139961"/>
            <a:ext cx="1013285" cy="584775"/>
          </a:xfrm>
          <a:prstGeom prst="rect">
            <a:avLst/>
          </a:prstGeom>
          <a:noFill/>
        </p:spPr>
        <p:txBody>
          <a:bodyPr wrap="square" rtlCol="0">
            <a:spAutoFit/>
          </a:bodyPr>
          <a:lstStyle/>
          <a:p>
            <a:r>
              <a:rPr lang="en-US" altLang="zh-CN" sz="1600"/>
              <a:t>Self-host Webapp</a:t>
            </a:r>
            <a:endParaRPr lang="zh-CN" altLang="en-US" sz="1600"/>
          </a:p>
        </p:txBody>
      </p:sp>
      <p:cxnSp>
        <p:nvCxnSpPr>
          <p:cNvPr id="92" name="Straight Arrow Connector 91">
            <a:extLst>
              <a:ext uri="{FF2B5EF4-FFF2-40B4-BE49-F238E27FC236}">
                <a16:creationId xmlns:a16="http://schemas.microsoft.com/office/drawing/2014/main" id="{99A0BB73-AE5F-9A47-B313-26CD9A53A8FD}"/>
              </a:ext>
            </a:extLst>
          </p:cNvPr>
          <p:cNvCxnSpPr>
            <a:cxnSpLocks/>
          </p:cNvCxnSpPr>
          <p:nvPr/>
        </p:nvCxnSpPr>
        <p:spPr>
          <a:xfrm>
            <a:off x="7081281" y="3159388"/>
            <a:ext cx="0" cy="4986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EB8C1F1-FF58-5BBC-4B02-8AE4D0D85979}"/>
              </a:ext>
            </a:extLst>
          </p:cNvPr>
          <p:cNvSpPr txBox="1"/>
          <p:nvPr/>
        </p:nvSpPr>
        <p:spPr>
          <a:xfrm>
            <a:off x="7146232" y="3208172"/>
            <a:ext cx="1082427" cy="461665"/>
          </a:xfrm>
          <a:prstGeom prst="rect">
            <a:avLst/>
          </a:prstGeom>
          <a:noFill/>
        </p:spPr>
        <p:txBody>
          <a:bodyPr wrap="square" rtlCol="0">
            <a:spAutoFit/>
          </a:bodyPr>
          <a:lstStyle/>
          <a:p>
            <a:r>
              <a:rPr lang="en-US" altLang="zh-CN" sz="1200">
                <a:solidFill>
                  <a:schemeClr val="accent1"/>
                </a:solidFill>
              </a:rPr>
              <a:t>Setup through WIFI</a:t>
            </a:r>
          </a:p>
        </p:txBody>
      </p:sp>
      <p:sp>
        <p:nvSpPr>
          <p:cNvPr id="112" name="TextBox 111">
            <a:extLst>
              <a:ext uri="{FF2B5EF4-FFF2-40B4-BE49-F238E27FC236}">
                <a16:creationId xmlns:a16="http://schemas.microsoft.com/office/drawing/2014/main" id="{D1D1FCBE-E4BB-1A0C-7F5C-461922C7547C}"/>
              </a:ext>
            </a:extLst>
          </p:cNvPr>
          <p:cNvSpPr txBox="1"/>
          <p:nvPr/>
        </p:nvSpPr>
        <p:spPr>
          <a:xfrm>
            <a:off x="719132" y="1302887"/>
            <a:ext cx="1483035" cy="461665"/>
          </a:xfrm>
          <a:prstGeom prst="rect">
            <a:avLst/>
          </a:prstGeom>
          <a:noFill/>
        </p:spPr>
        <p:txBody>
          <a:bodyPr wrap="none" rtlCol="0">
            <a:spAutoFit/>
          </a:bodyPr>
          <a:lstStyle/>
          <a:p>
            <a:r>
              <a:rPr lang="en-US" altLang="zh-CN" sz="2400" b="1">
                <a:solidFill>
                  <a:srgbClr val="FF0000"/>
                </a:solidFill>
              </a:rPr>
              <a:t>Software</a:t>
            </a:r>
            <a:endParaRPr lang="zh-CN" altLang="en-US" sz="2400" b="1">
              <a:solidFill>
                <a:srgbClr val="FF0000"/>
              </a:solidFill>
            </a:endParaRPr>
          </a:p>
        </p:txBody>
      </p:sp>
      <p:pic>
        <p:nvPicPr>
          <p:cNvPr id="2050" name="Picture 2" descr="用Python搭建FTP服务器| BDZNH">
            <a:extLst>
              <a:ext uri="{FF2B5EF4-FFF2-40B4-BE49-F238E27FC236}">
                <a16:creationId xmlns:a16="http://schemas.microsoft.com/office/drawing/2014/main" id="{A0D5A648-2C47-21F9-8C65-ABCD0EA81F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21021" y="3593932"/>
            <a:ext cx="1992787" cy="65070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3031A7F3-AC17-704F-4871-3ABD10E3C4D1}"/>
              </a:ext>
            </a:extLst>
          </p:cNvPr>
          <p:cNvCxnSpPr>
            <a:cxnSpLocks/>
          </p:cNvCxnSpPr>
          <p:nvPr/>
        </p:nvCxnSpPr>
        <p:spPr>
          <a:xfrm flipH="1">
            <a:off x="8284930" y="4011934"/>
            <a:ext cx="95536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5FA4C1-5C7D-897A-0874-90909A0F8A3F}"/>
              </a:ext>
            </a:extLst>
          </p:cNvPr>
          <p:cNvSpPr txBox="1"/>
          <p:nvPr/>
        </p:nvSpPr>
        <p:spPr>
          <a:xfrm>
            <a:off x="9293948" y="3264068"/>
            <a:ext cx="2344424" cy="369332"/>
          </a:xfrm>
          <a:prstGeom prst="rect">
            <a:avLst/>
          </a:prstGeom>
          <a:noFill/>
        </p:spPr>
        <p:txBody>
          <a:bodyPr wrap="none" rtlCol="0">
            <a:spAutoFit/>
          </a:bodyPr>
          <a:lstStyle/>
          <a:p>
            <a:r>
              <a:rPr lang="en-US" altLang="zh-CN"/>
              <a:t>Python Microservices</a:t>
            </a:r>
            <a:endParaRPr lang="zh-CN" altLang="en-US"/>
          </a:p>
        </p:txBody>
      </p:sp>
      <p:sp>
        <p:nvSpPr>
          <p:cNvPr id="21" name="TextBox 20">
            <a:extLst>
              <a:ext uri="{FF2B5EF4-FFF2-40B4-BE49-F238E27FC236}">
                <a16:creationId xmlns:a16="http://schemas.microsoft.com/office/drawing/2014/main" id="{B2BD9FE9-32A6-8346-D151-206CF55A542A}"/>
              </a:ext>
            </a:extLst>
          </p:cNvPr>
          <p:cNvSpPr txBox="1"/>
          <p:nvPr/>
        </p:nvSpPr>
        <p:spPr>
          <a:xfrm>
            <a:off x="8370320" y="3512954"/>
            <a:ext cx="1148192" cy="461665"/>
          </a:xfrm>
          <a:prstGeom prst="rect">
            <a:avLst/>
          </a:prstGeom>
          <a:noFill/>
        </p:spPr>
        <p:txBody>
          <a:bodyPr wrap="square" rtlCol="0">
            <a:spAutoFit/>
          </a:bodyPr>
          <a:lstStyle/>
          <a:p>
            <a:r>
              <a:rPr lang="en-US" altLang="zh-CN" sz="1200">
                <a:solidFill>
                  <a:schemeClr val="accent1"/>
                </a:solidFill>
              </a:rPr>
              <a:t>Apply Functions</a:t>
            </a:r>
          </a:p>
        </p:txBody>
      </p:sp>
      <p:pic>
        <p:nvPicPr>
          <p:cNvPr id="23" name="Picture 22" descr="A logo with text on it&#10;&#10;Description automatically generated">
            <a:extLst>
              <a:ext uri="{FF2B5EF4-FFF2-40B4-BE49-F238E27FC236}">
                <a16:creationId xmlns:a16="http://schemas.microsoft.com/office/drawing/2014/main" id="{BEEA8DB4-E754-6AAE-A51A-DF3DE88B951F}"/>
              </a:ext>
            </a:extLst>
          </p:cNvPr>
          <p:cNvPicPr>
            <a:picLocks noChangeAspect="1"/>
          </p:cNvPicPr>
          <p:nvPr/>
        </p:nvPicPr>
        <p:blipFill>
          <a:blip r:embed="rId10"/>
          <a:stretch>
            <a:fillRect/>
          </a:stretch>
        </p:blipFill>
        <p:spPr>
          <a:xfrm>
            <a:off x="9732556" y="4304663"/>
            <a:ext cx="1467205" cy="782510"/>
          </a:xfrm>
          <a:prstGeom prst="rect">
            <a:avLst/>
          </a:prstGeom>
        </p:spPr>
      </p:pic>
      <p:sp>
        <p:nvSpPr>
          <p:cNvPr id="25" name="TextBox 24">
            <a:extLst>
              <a:ext uri="{FF2B5EF4-FFF2-40B4-BE49-F238E27FC236}">
                <a16:creationId xmlns:a16="http://schemas.microsoft.com/office/drawing/2014/main" id="{3BA6A04E-FECD-2B24-304D-DFBEB3DF1DD7}"/>
              </a:ext>
            </a:extLst>
          </p:cNvPr>
          <p:cNvSpPr txBox="1"/>
          <p:nvPr/>
        </p:nvSpPr>
        <p:spPr>
          <a:xfrm>
            <a:off x="9609096" y="5071166"/>
            <a:ext cx="1714124" cy="369332"/>
          </a:xfrm>
          <a:prstGeom prst="rect">
            <a:avLst/>
          </a:prstGeom>
          <a:noFill/>
        </p:spPr>
        <p:txBody>
          <a:bodyPr wrap="none" rtlCol="0">
            <a:spAutoFit/>
          </a:bodyPr>
          <a:lstStyle/>
          <a:p>
            <a:r>
              <a:rPr lang="en-US" altLang="zh-CN"/>
              <a:t>Local Database</a:t>
            </a:r>
            <a:endParaRPr lang="zh-CN" altLang="en-US"/>
          </a:p>
        </p:txBody>
      </p:sp>
      <p:cxnSp>
        <p:nvCxnSpPr>
          <p:cNvPr id="27" name="Straight Arrow Connector 26">
            <a:extLst>
              <a:ext uri="{FF2B5EF4-FFF2-40B4-BE49-F238E27FC236}">
                <a16:creationId xmlns:a16="http://schemas.microsoft.com/office/drawing/2014/main" id="{C2F8430C-71CA-B265-F863-2AC3072F8E39}"/>
              </a:ext>
            </a:extLst>
          </p:cNvPr>
          <p:cNvCxnSpPr>
            <a:cxnSpLocks/>
          </p:cNvCxnSpPr>
          <p:nvPr/>
        </p:nvCxnSpPr>
        <p:spPr>
          <a:xfrm flipH="1">
            <a:off x="8284930" y="4695918"/>
            <a:ext cx="1302202" cy="101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16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90DE-990E-65BB-2B78-BD7939567E72}"/>
              </a:ext>
            </a:extLst>
          </p:cNvPr>
          <p:cNvSpPr>
            <a:spLocks noGrp="1"/>
          </p:cNvSpPr>
          <p:nvPr>
            <p:ph type="title"/>
          </p:nvPr>
        </p:nvSpPr>
        <p:spPr/>
        <p:txBody>
          <a:bodyPr/>
          <a:lstStyle/>
          <a:p>
            <a:r>
              <a:rPr lang="en-US" altLang="zh-CN"/>
              <a:t>Software Demo – Webapp Showcase 1</a:t>
            </a:r>
            <a:endParaRPr lang="zh-CN" altLang="en-US"/>
          </a:p>
        </p:txBody>
      </p:sp>
      <p:pic>
        <p:nvPicPr>
          <p:cNvPr id="6" name="webapp demo">
            <a:hlinkClick r:id="" action="ppaction://media"/>
            <a:extLst>
              <a:ext uri="{FF2B5EF4-FFF2-40B4-BE49-F238E27FC236}">
                <a16:creationId xmlns:a16="http://schemas.microsoft.com/office/drawing/2014/main" id="{A57B8909-C7A2-9C0E-23BC-433C578FC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3300" y="1280887"/>
            <a:ext cx="8859170" cy="4983282"/>
          </a:xfrm>
          <a:prstGeom prst="rect">
            <a:avLst/>
          </a:prstGeom>
        </p:spPr>
      </p:pic>
    </p:spTree>
    <p:extLst>
      <p:ext uri="{BB962C8B-B14F-4D97-AF65-F5344CB8AC3E}">
        <p14:creationId xmlns:p14="http://schemas.microsoft.com/office/powerpoint/2010/main" val="237464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1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F522-48A9-283D-4ADE-E6C8B627943B}"/>
              </a:ext>
            </a:extLst>
          </p:cNvPr>
          <p:cNvSpPr>
            <a:spLocks noGrp="1"/>
          </p:cNvSpPr>
          <p:nvPr>
            <p:ph type="title"/>
          </p:nvPr>
        </p:nvSpPr>
        <p:spPr/>
        <p:txBody>
          <a:bodyPr/>
          <a:lstStyle/>
          <a:p>
            <a:r>
              <a:rPr lang="en-US" altLang="zh-CN"/>
              <a:t>Software Demo – Webapp Showcase 2</a:t>
            </a:r>
            <a:endParaRPr lang="zh-CN" altLang="en-US"/>
          </a:p>
        </p:txBody>
      </p:sp>
      <p:pic>
        <p:nvPicPr>
          <p:cNvPr id="6" name="moving camera within webapp">
            <a:hlinkClick r:id="" action="ppaction://media"/>
            <a:extLst>
              <a:ext uri="{FF2B5EF4-FFF2-40B4-BE49-F238E27FC236}">
                <a16:creationId xmlns:a16="http://schemas.microsoft.com/office/drawing/2014/main" id="{2550E69D-5C6A-0DEE-CB24-261C1770B3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1444" y="1364973"/>
            <a:ext cx="8787663" cy="4943061"/>
          </a:xfrm>
          <a:prstGeom prst="rect">
            <a:avLst/>
          </a:prstGeom>
        </p:spPr>
      </p:pic>
    </p:spTree>
    <p:extLst>
      <p:ext uri="{BB962C8B-B14F-4D97-AF65-F5344CB8AC3E}">
        <p14:creationId xmlns:p14="http://schemas.microsoft.com/office/powerpoint/2010/main" val="306012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521208" y="1077494"/>
            <a:ext cx="9085231" cy="640080"/>
          </a:xfrm>
        </p:spPr>
        <p:txBody>
          <a:bodyPr vert="horz" lIns="91440" tIns="45720" rIns="91440" bIns="45720" rtlCol="0" anchor="b" anchorCtr="0">
            <a:noAutofit/>
          </a:bodyPr>
          <a:lstStyle/>
          <a:p>
            <a:r>
              <a:rPr lang="en-US" sz="4400" b="1">
                <a:latin typeface="Microsoft YaHei UI Light"/>
                <a:ea typeface="Microsoft YaHei UI Light"/>
              </a:rPr>
              <a:t>Challenge</a:t>
            </a:r>
            <a:r>
              <a:rPr lang="en-US" altLang="zh-CN" sz="4400" b="1">
                <a:latin typeface="Microsoft YaHei UI Light"/>
                <a:ea typeface="Microsoft YaHei UI Light"/>
              </a:rPr>
              <a:t> &amp; Future Work</a:t>
            </a:r>
            <a:endParaRPr lang="zh-CN" altLang="en-US" sz="4400" b="1">
              <a:latin typeface="Microsoft YaHei UI Light"/>
              <a:ea typeface="Microsoft YaHei UI Light"/>
            </a:endParaRPr>
          </a:p>
        </p:txBody>
      </p:sp>
      <p:sp>
        <p:nvSpPr>
          <p:cNvPr id="195" name="TextBox 194">
            <a:extLst>
              <a:ext uri="{FF2B5EF4-FFF2-40B4-BE49-F238E27FC236}">
                <a16:creationId xmlns:a16="http://schemas.microsoft.com/office/drawing/2014/main" id="{10A31E4B-40E9-4DE7-D9D0-4FA2E2676B97}"/>
              </a:ext>
            </a:extLst>
          </p:cNvPr>
          <p:cNvSpPr txBox="1"/>
          <p:nvPr/>
        </p:nvSpPr>
        <p:spPr>
          <a:xfrm>
            <a:off x="895350" y="2228850"/>
            <a:ext cx="10182225" cy="4374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a:ea typeface="+mn-lt"/>
                <a:cs typeface="+mn-lt"/>
              </a:rPr>
              <a:t>Challenges</a:t>
            </a:r>
            <a:endParaRPr lang="en-US" sz="2400" b="1">
              <a:cs typeface="Segoe UI"/>
            </a:endParaRPr>
          </a:p>
          <a:p>
            <a:pPr marL="285750" indent="-285750">
              <a:lnSpc>
                <a:spcPct val="150000"/>
              </a:lnSpc>
              <a:buFont typeface="Arial"/>
              <a:buChar char="•"/>
            </a:pPr>
            <a:r>
              <a:rPr lang="en-US" sz="2000">
                <a:ea typeface="+mn-lt"/>
                <a:cs typeface="+mn-lt"/>
              </a:rPr>
              <a:t>Complex webapp code</a:t>
            </a:r>
          </a:p>
          <a:p>
            <a:pPr marL="285750" indent="-285750">
              <a:lnSpc>
                <a:spcPct val="150000"/>
              </a:lnSpc>
              <a:buFont typeface="Arial"/>
              <a:buChar char="•"/>
            </a:pPr>
            <a:r>
              <a:rPr lang="en-US" sz="2000">
                <a:ea typeface="+mn-lt"/>
                <a:cs typeface="+mn-lt"/>
              </a:rPr>
              <a:t>Lack of development documentation</a:t>
            </a:r>
          </a:p>
          <a:p>
            <a:pPr marL="342900" indent="-342900">
              <a:lnSpc>
                <a:spcPct val="150000"/>
              </a:lnSpc>
              <a:buFont typeface="Arial"/>
              <a:buChar char="•"/>
            </a:pPr>
            <a:r>
              <a:rPr lang="en-US" sz="2000">
                <a:ea typeface="+mn-lt"/>
                <a:cs typeface="+mn-lt"/>
              </a:rPr>
              <a:t>Debugging the </a:t>
            </a:r>
            <a:r>
              <a:rPr lang="en-US" sz="2000" err="1">
                <a:ea typeface="+mn-lt"/>
                <a:cs typeface="+mn-lt"/>
              </a:rPr>
              <a:t>FarmBot</a:t>
            </a:r>
            <a:r>
              <a:rPr lang="en-US" sz="2000">
                <a:ea typeface="+mn-lt"/>
                <a:cs typeface="+mn-lt"/>
              </a:rPr>
              <a:t> machine</a:t>
            </a:r>
          </a:p>
          <a:p>
            <a:pPr marL="285750" indent="-285750">
              <a:lnSpc>
                <a:spcPct val="150000"/>
              </a:lnSpc>
              <a:buFont typeface="Arial"/>
              <a:buChar char="•"/>
            </a:pPr>
            <a:r>
              <a:rPr lang="en-US" sz="2000">
                <a:ea typeface="+mn-lt"/>
                <a:cs typeface="+mn-lt"/>
              </a:rPr>
              <a:t>Power supply issues</a:t>
            </a:r>
          </a:p>
          <a:p>
            <a:pPr>
              <a:lnSpc>
                <a:spcPct val="150000"/>
              </a:lnSpc>
            </a:pPr>
            <a:r>
              <a:rPr lang="en-US" sz="2400" b="1">
                <a:ea typeface="+mn-lt"/>
                <a:cs typeface="+mn-lt"/>
              </a:rPr>
              <a:t>Future Plans</a:t>
            </a:r>
            <a:endParaRPr lang="en-US" sz="2400" b="1">
              <a:cs typeface="Segoe UI"/>
            </a:endParaRPr>
          </a:p>
          <a:p>
            <a:pPr marL="285750" indent="-285750">
              <a:lnSpc>
                <a:spcPct val="150000"/>
              </a:lnSpc>
              <a:buFont typeface="Arial"/>
              <a:buChar char="•"/>
            </a:pPr>
            <a:r>
              <a:rPr lang="en-US" sz="2000">
                <a:ea typeface="+mn-lt"/>
                <a:cs typeface="+mn-lt"/>
              </a:rPr>
              <a:t>AI temperature recognition</a:t>
            </a:r>
          </a:p>
          <a:p>
            <a:pPr marL="285750" indent="-285750">
              <a:lnSpc>
                <a:spcPct val="150000"/>
              </a:lnSpc>
              <a:buFont typeface="Arial"/>
              <a:buChar char="•"/>
            </a:pPr>
            <a:r>
              <a:rPr lang="en-US" sz="2000">
                <a:ea typeface="+mn-lt"/>
                <a:cs typeface="+mn-lt"/>
              </a:rPr>
              <a:t>Reducing energy consumption</a:t>
            </a:r>
          </a:p>
          <a:p>
            <a:pPr marL="285750" indent="-285750">
              <a:lnSpc>
                <a:spcPct val="150000"/>
              </a:lnSpc>
              <a:buFont typeface="Arial"/>
              <a:buChar char="•"/>
            </a:pPr>
            <a:r>
              <a:rPr lang="en-US" sz="2000">
                <a:ea typeface="+mn-lt"/>
                <a:cs typeface="+mn-lt"/>
              </a:rPr>
              <a:t>Adding thermal imaging</a:t>
            </a:r>
            <a:endParaRPr lang="en-US" sz="2000">
              <a:cs typeface="Segoe UI"/>
            </a:endParaRPr>
          </a:p>
        </p:txBody>
      </p:sp>
    </p:spTree>
    <p:extLst>
      <p:ext uri="{BB962C8B-B14F-4D97-AF65-F5344CB8AC3E}">
        <p14:creationId xmlns:p14="http://schemas.microsoft.com/office/powerpoint/2010/main" val="9301887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en-US" altLang="zh-CN" b="1">
                <a:cs typeface="Segoe UI Light" panose="020B0502040204020203" pitchFamily="34" charset="0"/>
              </a:rPr>
              <a:t>Context</a:t>
            </a:r>
            <a:endParaRPr lang="zh-CN" altLang="en-US" b="1">
              <a:cs typeface="Segoe UI Light" panose="020B0502040204020203" pitchFamily="34" charset="0"/>
            </a:endParaRPr>
          </a:p>
        </p:txBody>
      </p:sp>
      <p:sp>
        <p:nvSpPr>
          <p:cNvPr id="2" name="TextBox 1">
            <a:extLst>
              <a:ext uri="{FF2B5EF4-FFF2-40B4-BE49-F238E27FC236}">
                <a16:creationId xmlns:a16="http://schemas.microsoft.com/office/drawing/2014/main" id="{8F6B6F9B-5A52-EFF0-E756-6174E6ACBC71}"/>
              </a:ext>
            </a:extLst>
          </p:cNvPr>
          <p:cNvSpPr txBox="1"/>
          <p:nvPr/>
        </p:nvSpPr>
        <p:spPr>
          <a:xfrm>
            <a:off x="1064712" y="1252602"/>
            <a:ext cx="34237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Segoe UI"/>
              </a:rPr>
              <a:t>About </a:t>
            </a:r>
            <a:r>
              <a:rPr lang="en-US" sz="2400" b="1" err="1">
                <a:cs typeface="Segoe UI"/>
              </a:rPr>
              <a:t>FarmBot</a:t>
            </a:r>
            <a:r>
              <a:rPr lang="en-US" sz="2400" b="1">
                <a:cs typeface="Segoe UI"/>
              </a:rPr>
              <a:t> </a:t>
            </a:r>
            <a:endParaRPr lang="en-US">
              <a:cs typeface="Segoe UI"/>
            </a:endParaRPr>
          </a:p>
        </p:txBody>
      </p:sp>
      <p:pic>
        <p:nvPicPr>
          <p:cNvPr id="3" name="Picture 2" descr="A planter box with plants in it&#10;&#10;Description automatically generated">
            <a:extLst>
              <a:ext uri="{FF2B5EF4-FFF2-40B4-BE49-F238E27FC236}">
                <a16:creationId xmlns:a16="http://schemas.microsoft.com/office/drawing/2014/main" id="{487E5E6E-77DB-3812-33DF-AC4282FAF098}"/>
              </a:ext>
            </a:extLst>
          </p:cNvPr>
          <p:cNvPicPr>
            <a:picLocks noChangeAspect="1"/>
          </p:cNvPicPr>
          <p:nvPr/>
        </p:nvPicPr>
        <p:blipFill>
          <a:blip r:embed="rId4"/>
          <a:stretch>
            <a:fillRect/>
          </a:stretch>
        </p:blipFill>
        <p:spPr>
          <a:xfrm>
            <a:off x="1232951" y="1804792"/>
            <a:ext cx="3087306" cy="4114800"/>
          </a:xfrm>
          <a:prstGeom prst="rect">
            <a:avLst/>
          </a:prstGeom>
        </p:spPr>
      </p:pic>
      <p:sp>
        <p:nvSpPr>
          <p:cNvPr id="4" name="TextBox 3">
            <a:extLst>
              <a:ext uri="{FF2B5EF4-FFF2-40B4-BE49-F238E27FC236}">
                <a16:creationId xmlns:a16="http://schemas.microsoft.com/office/drawing/2014/main" id="{E3FFEA3D-6261-51CE-C296-930D31EAE637}"/>
              </a:ext>
            </a:extLst>
          </p:cNvPr>
          <p:cNvSpPr txBox="1"/>
          <p:nvPr/>
        </p:nvSpPr>
        <p:spPr>
          <a:xfrm>
            <a:off x="5323561" y="1461369"/>
            <a:ext cx="607512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ea typeface="+mn-lt"/>
                <a:cs typeface="+mn-lt"/>
              </a:rPr>
              <a:t>FarmBot</a:t>
            </a:r>
            <a:r>
              <a:rPr lang="en-US" b="1">
                <a:ea typeface="+mn-lt"/>
                <a:cs typeface="+mn-lt"/>
              </a:rPr>
              <a:t> introduction</a:t>
            </a:r>
          </a:p>
          <a:p>
            <a:endParaRPr lang="en-US"/>
          </a:p>
          <a:p>
            <a:pPr marL="285750" indent="-285750">
              <a:buFont typeface="Arial"/>
              <a:buChar char="•"/>
            </a:pPr>
            <a:r>
              <a:rPr lang="en-US">
                <a:ea typeface="+mn-lt"/>
                <a:cs typeface="+mn-lt"/>
              </a:rPr>
              <a:t>Agricultural technology project launched in 2011</a:t>
            </a:r>
            <a:endParaRPr lang="en-US">
              <a:cs typeface="Segoe UI"/>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Precise tasks such as sowing, weeding and watering with robotics</a:t>
            </a:r>
            <a:endParaRPr lang="en-US">
              <a:cs typeface="Segoe UI"/>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Completely open source and can be further developed to support research</a:t>
            </a:r>
            <a:endParaRPr lang="en-US">
              <a:cs typeface="Segoe UI"/>
            </a:endParaRPr>
          </a:p>
          <a:p>
            <a:endParaRPr lang="en-US" b="1">
              <a:ea typeface="+mn-lt"/>
              <a:cs typeface="+mn-lt"/>
            </a:endParaRPr>
          </a:p>
          <a:p>
            <a:r>
              <a:rPr lang="en-US" b="1" err="1">
                <a:ea typeface="+mn-lt"/>
                <a:cs typeface="+mn-lt"/>
              </a:rPr>
              <a:t>FarmBot</a:t>
            </a:r>
            <a:r>
              <a:rPr lang="en-US" b="1">
                <a:ea typeface="+mn-lt"/>
                <a:cs typeface="+mn-lt"/>
              </a:rPr>
              <a:t> Research Support</a:t>
            </a:r>
            <a:endParaRPr lang="en-US" b="1"/>
          </a:p>
          <a:p>
            <a:endParaRPr lang="en-US"/>
          </a:p>
          <a:p>
            <a:pPr marL="285750" indent="-285750">
              <a:buFont typeface="Arial"/>
              <a:buChar char="•"/>
            </a:pPr>
            <a:r>
              <a:rPr lang="en-US">
                <a:ea typeface="+mn-lt"/>
                <a:cs typeface="+mn-lt"/>
              </a:rPr>
              <a:t>Help researchers explore different growing conditions</a:t>
            </a:r>
            <a:endParaRPr lang="en-US">
              <a:cs typeface="Segoe UI"/>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Optimize planting strategy</a:t>
            </a:r>
            <a:endParaRPr lang="en-US">
              <a:cs typeface="Segoe UI"/>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Improve research efficiency</a:t>
            </a:r>
            <a:endParaRPr lang="en-US">
              <a:cs typeface="Segoe UI"/>
            </a:endParaRPr>
          </a:p>
        </p:txBody>
      </p:sp>
    </p:spTree>
    <p:custDataLst>
      <p:tags r:id="rId1"/>
    </p:custDataLst>
    <p:extLst>
      <p:ext uri="{BB962C8B-B14F-4D97-AF65-F5344CB8AC3E}">
        <p14:creationId xmlns:p14="http://schemas.microsoft.com/office/powerpoint/2010/main" val="381864217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en-US" altLang="zh-CN" b="1">
                <a:cs typeface="Segoe UI Light" panose="020B0502040204020203" pitchFamily="34" charset="0"/>
              </a:rPr>
              <a:t>Context</a:t>
            </a:r>
            <a:endParaRPr lang="zh-CN" altLang="en-US" b="1">
              <a:cs typeface="Segoe UI Light" panose="020B0502040204020203" pitchFamily="34" charset="0"/>
            </a:endParaRPr>
          </a:p>
        </p:txBody>
      </p:sp>
      <p:sp>
        <p:nvSpPr>
          <p:cNvPr id="2" name="TextBox 1">
            <a:extLst>
              <a:ext uri="{FF2B5EF4-FFF2-40B4-BE49-F238E27FC236}">
                <a16:creationId xmlns:a16="http://schemas.microsoft.com/office/drawing/2014/main" id="{8F6B6F9B-5A52-EFF0-E756-6174E6ACBC71}"/>
              </a:ext>
            </a:extLst>
          </p:cNvPr>
          <p:cNvSpPr txBox="1"/>
          <p:nvPr/>
        </p:nvSpPr>
        <p:spPr>
          <a:xfrm>
            <a:off x="1064712" y="1252602"/>
            <a:ext cx="34237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Segoe UI"/>
              </a:rPr>
              <a:t>About FLIR AX8</a:t>
            </a:r>
          </a:p>
        </p:txBody>
      </p:sp>
      <p:sp>
        <p:nvSpPr>
          <p:cNvPr id="4" name="TextBox 3">
            <a:extLst>
              <a:ext uri="{FF2B5EF4-FFF2-40B4-BE49-F238E27FC236}">
                <a16:creationId xmlns:a16="http://schemas.microsoft.com/office/drawing/2014/main" id="{E3FFEA3D-6261-51CE-C296-930D31EAE637}"/>
              </a:ext>
            </a:extLst>
          </p:cNvPr>
          <p:cNvSpPr txBox="1"/>
          <p:nvPr/>
        </p:nvSpPr>
        <p:spPr>
          <a:xfrm>
            <a:off x="5323561" y="1711890"/>
            <a:ext cx="607512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FLIR AX8 device introduction</a:t>
            </a:r>
          </a:p>
          <a:p>
            <a:endParaRPr lang="en-US"/>
          </a:p>
          <a:p>
            <a:pPr marL="285750" indent="-285750">
              <a:buFont typeface="Arial"/>
              <a:buChar char="•"/>
            </a:pPr>
            <a:r>
              <a:rPr lang="en-US">
                <a:ea typeface="+mn-lt"/>
                <a:cs typeface="+mn-lt"/>
              </a:rPr>
              <a:t>Integrated camera and thermal imaging hardware</a:t>
            </a:r>
            <a:endParaRPr lang="en-US">
              <a:cs typeface="Segoe UI"/>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Compact and easy to install</a:t>
            </a:r>
            <a:endParaRPr lang="en-US">
              <a:cs typeface="Segoe UI"/>
            </a:endParaRPr>
          </a:p>
          <a:p>
            <a:endParaRPr lang="en-US" b="1">
              <a:ea typeface="+mn-lt"/>
              <a:cs typeface="+mn-lt"/>
            </a:endParaRPr>
          </a:p>
          <a:p>
            <a:r>
              <a:rPr lang="en-US" b="1">
                <a:ea typeface="+mn-lt"/>
                <a:cs typeface="+mn-lt"/>
              </a:rPr>
              <a:t>Technical advantages of FLIR AX8</a:t>
            </a:r>
            <a:endParaRPr lang="en-US" b="1"/>
          </a:p>
          <a:p>
            <a:endParaRPr lang="en-US"/>
          </a:p>
          <a:p>
            <a:pPr marL="285750" indent="-285750">
              <a:buFont typeface="Arial"/>
              <a:buChar char="•"/>
            </a:pPr>
            <a:r>
              <a:rPr lang="en-US">
                <a:ea typeface="+mn-lt"/>
                <a:cs typeface="+mn-lt"/>
              </a:rPr>
              <a:t>Complies with Ethernet/IP and Modbus TCP communication protocol standards</a:t>
            </a:r>
            <a:endParaRPr lang="en-US">
              <a:cs typeface="Segoe UI"/>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Results can be shared to programmable chips</a:t>
            </a:r>
            <a:endParaRPr lang="en-US">
              <a:cs typeface="Segoe UI"/>
            </a:endParaRPr>
          </a:p>
        </p:txBody>
      </p:sp>
      <p:pic>
        <p:nvPicPr>
          <p:cNvPr id="5" name="Picture 4" descr="A close-up of a camera&#10;&#10;Description automatically generated">
            <a:extLst>
              <a:ext uri="{FF2B5EF4-FFF2-40B4-BE49-F238E27FC236}">
                <a16:creationId xmlns:a16="http://schemas.microsoft.com/office/drawing/2014/main" id="{9127A7DC-A4BB-ED1C-4753-1FEE9C486627}"/>
              </a:ext>
            </a:extLst>
          </p:cNvPr>
          <p:cNvPicPr>
            <a:picLocks noChangeAspect="1"/>
          </p:cNvPicPr>
          <p:nvPr/>
        </p:nvPicPr>
        <p:blipFill>
          <a:blip r:embed="rId4"/>
          <a:stretch>
            <a:fillRect/>
          </a:stretch>
        </p:blipFill>
        <p:spPr>
          <a:xfrm>
            <a:off x="1471677" y="1797746"/>
            <a:ext cx="2609850" cy="4118453"/>
          </a:xfrm>
          <a:prstGeom prst="rect">
            <a:avLst/>
          </a:prstGeom>
        </p:spPr>
      </p:pic>
    </p:spTree>
    <p:custDataLst>
      <p:tags r:id="rId1"/>
    </p:custDataLst>
    <p:extLst>
      <p:ext uri="{BB962C8B-B14F-4D97-AF65-F5344CB8AC3E}">
        <p14:creationId xmlns:p14="http://schemas.microsoft.com/office/powerpoint/2010/main" val="219762649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en-US" altLang="zh-CN" b="1">
                <a:cs typeface="Segoe UI Light" panose="020B0502040204020203" pitchFamily="34" charset="0"/>
              </a:rPr>
              <a:t>Objectives</a:t>
            </a:r>
            <a:endParaRPr lang="zh-CN" altLang="en-US" b="1">
              <a:cs typeface="Segoe UI Light" panose="020B0502040204020203" pitchFamily="34" charset="0"/>
            </a:endParaRPr>
          </a:p>
        </p:txBody>
      </p:sp>
      <p:pic>
        <p:nvPicPr>
          <p:cNvPr id="4" name="Picture 3" descr="A black camera with a camera lens&#10;&#10;Description automatically generated with medium confidence">
            <a:extLst>
              <a:ext uri="{FF2B5EF4-FFF2-40B4-BE49-F238E27FC236}">
                <a16:creationId xmlns:a16="http://schemas.microsoft.com/office/drawing/2014/main" id="{FC24353A-D554-A7EA-148B-FAAF3D8C69E4}"/>
              </a:ext>
            </a:extLst>
          </p:cNvPr>
          <p:cNvPicPr>
            <a:picLocks noChangeAspect="1"/>
          </p:cNvPicPr>
          <p:nvPr/>
        </p:nvPicPr>
        <p:blipFill>
          <a:blip r:embed="rId4"/>
          <a:stretch>
            <a:fillRect/>
          </a:stretch>
        </p:blipFill>
        <p:spPr>
          <a:xfrm>
            <a:off x="2284165" y="1862140"/>
            <a:ext cx="1962615" cy="1962615"/>
          </a:xfrm>
          <a:prstGeom prst="rect">
            <a:avLst/>
          </a:prstGeom>
        </p:spPr>
      </p:pic>
      <p:cxnSp>
        <p:nvCxnSpPr>
          <p:cNvPr id="6" name="Straight Arrow Connector 5">
            <a:extLst>
              <a:ext uri="{FF2B5EF4-FFF2-40B4-BE49-F238E27FC236}">
                <a16:creationId xmlns:a16="http://schemas.microsoft.com/office/drawing/2014/main" id="{EE3649E5-BDC7-268E-FACB-7706962C34C4}"/>
              </a:ext>
            </a:extLst>
          </p:cNvPr>
          <p:cNvCxnSpPr>
            <a:cxnSpLocks/>
          </p:cNvCxnSpPr>
          <p:nvPr/>
        </p:nvCxnSpPr>
        <p:spPr>
          <a:xfrm>
            <a:off x="4835168" y="2676293"/>
            <a:ext cx="2292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Picture 11" descr="A planter box with plants in it&#10;&#10;Description automatically generated">
            <a:extLst>
              <a:ext uri="{FF2B5EF4-FFF2-40B4-BE49-F238E27FC236}">
                <a16:creationId xmlns:a16="http://schemas.microsoft.com/office/drawing/2014/main" id="{8520BB2B-763D-951A-77EB-2083A757C63D}"/>
              </a:ext>
            </a:extLst>
          </p:cNvPr>
          <p:cNvPicPr>
            <a:picLocks noChangeAspect="1"/>
          </p:cNvPicPr>
          <p:nvPr/>
        </p:nvPicPr>
        <p:blipFill>
          <a:blip r:embed="rId5"/>
          <a:stretch>
            <a:fillRect/>
          </a:stretch>
        </p:blipFill>
        <p:spPr>
          <a:xfrm>
            <a:off x="7587616" y="1382752"/>
            <a:ext cx="2138356" cy="2850027"/>
          </a:xfrm>
          <a:prstGeom prst="rect">
            <a:avLst/>
          </a:prstGeom>
        </p:spPr>
      </p:pic>
      <p:cxnSp>
        <p:nvCxnSpPr>
          <p:cNvPr id="14" name="Straight Connector 13">
            <a:extLst>
              <a:ext uri="{FF2B5EF4-FFF2-40B4-BE49-F238E27FC236}">
                <a16:creationId xmlns:a16="http://schemas.microsoft.com/office/drawing/2014/main" id="{8341C707-6906-5C6C-0991-6D77F60ED7FD}"/>
              </a:ext>
            </a:extLst>
          </p:cNvPr>
          <p:cNvCxnSpPr/>
          <p:nvPr/>
        </p:nvCxnSpPr>
        <p:spPr>
          <a:xfrm>
            <a:off x="5780792" y="4545237"/>
            <a:ext cx="0" cy="1833261"/>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72E573-B291-2C17-F5DD-5F8BE35558F6}"/>
              </a:ext>
            </a:extLst>
          </p:cNvPr>
          <p:cNvSpPr txBox="1"/>
          <p:nvPr/>
        </p:nvSpPr>
        <p:spPr>
          <a:xfrm>
            <a:off x="1326186" y="4545237"/>
            <a:ext cx="3467488" cy="1477328"/>
          </a:xfrm>
          <a:prstGeom prst="rect">
            <a:avLst/>
          </a:prstGeom>
          <a:noFill/>
        </p:spPr>
        <p:txBody>
          <a:bodyPr wrap="none" lIns="91440" tIns="45720" rIns="91440" bIns="45720" rtlCol="0" anchor="t">
            <a:spAutoFit/>
          </a:bodyPr>
          <a:lstStyle/>
          <a:p>
            <a:r>
              <a:rPr lang="en-US" altLang="zh-CN"/>
              <a:t>Hardware:</a:t>
            </a:r>
          </a:p>
          <a:p>
            <a:endParaRPr lang="en-US" altLang="zh-CN"/>
          </a:p>
          <a:p>
            <a:pPr marL="285750" indent="-285750">
              <a:buFontTx/>
              <a:buChar char="-"/>
            </a:pPr>
            <a:r>
              <a:rPr lang="en-US" altLang="zh-CN"/>
              <a:t>Cable connections</a:t>
            </a:r>
            <a:endParaRPr lang="en-US" altLang="zh-CN">
              <a:cs typeface="Segoe UI"/>
            </a:endParaRPr>
          </a:p>
          <a:p>
            <a:pPr marL="285750" indent="-285750">
              <a:buFontTx/>
              <a:buChar char="-"/>
            </a:pPr>
            <a:r>
              <a:rPr lang="en-US" altLang="zh-CN"/>
              <a:t>Power Supply for </a:t>
            </a:r>
            <a:r>
              <a:rPr lang="en-US" altLang="zh-CN" err="1"/>
              <a:t>equipments</a:t>
            </a:r>
            <a:endParaRPr lang="en-US" altLang="zh-CN"/>
          </a:p>
          <a:p>
            <a:pPr marL="285750" indent="-285750">
              <a:buFontTx/>
              <a:buChar char="-"/>
            </a:pPr>
            <a:r>
              <a:rPr lang="en-US" altLang="zh-CN"/>
              <a:t>Mounting Device</a:t>
            </a:r>
            <a:endParaRPr lang="zh-CN" altLang="en-US"/>
          </a:p>
        </p:txBody>
      </p:sp>
      <p:sp>
        <p:nvSpPr>
          <p:cNvPr id="16" name="TextBox 15">
            <a:extLst>
              <a:ext uri="{FF2B5EF4-FFF2-40B4-BE49-F238E27FC236}">
                <a16:creationId xmlns:a16="http://schemas.microsoft.com/office/drawing/2014/main" id="{53AB6859-B0AC-C2CE-1F2E-82FE694334DB}"/>
              </a:ext>
            </a:extLst>
          </p:cNvPr>
          <p:cNvSpPr txBox="1"/>
          <p:nvPr/>
        </p:nvSpPr>
        <p:spPr>
          <a:xfrm>
            <a:off x="6694955" y="4545237"/>
            <a:ext cx="4958123" cy="2031325"/>
          </a:xfrm>
          <a:prstGeom prst="rect">
            <a:avLst/>
          </a:prstGeom>
          <a:noFill/>
        </p:spPr>
        <p:txBody>
          <a:bodyPr wrap="square" rtlCol="0">
            <a:spAutoFit/>
          </a:bodyPr>
          <a:lstStyle/>
          <a:p>
            <a:r>
              <a:rPr lang="en-US" altLang="zh-CN"/>
              <a:t>Software:</a:t>
            </a:r>
          </a:p>
          <a:p>
            <a:endParaRPr lang="en-US" altLang="zh-CN"/>
          </a:p>
          <a:p>
            <a:pPr marL="285750" indent="-285750">
              <a:buFontTx/>
              <a:buChar char="-"/>
            </a:pPr>
            <a:r>
              <a:rPr lang="en-US" altLang="zh-CN"/>
              <a:t>Transfer, integrate, and explore camera data</a:t>
            </a:r>
          </a:p>
          <a:p>
            <a:pPr marL="285750" indent="-285750">
              <a:buFontTx/>
              <a:buChar char="-"/>
            </a:pPr>
            <a:r>
              <a:rPr lang="en-US" altLang="zh-CN"/>
              <a:t>Design self-host webapp</a:t>
            </a:r>
          </a:p>
          <a:p>
            <a:pPr marL="285750" indent="-285750">
              <a:buFontTx/>
              <a:buChar char="-"/>
            </a:pPr>
            <a:r>
              <a:rPr lang="en-US" altLang="zh-CN"/>
              <a:t>Deploy and maintain all services to the public network</a:t>
            </a:r>
          </a:p>
          <a:p>
            <a:pPr marL="285750" indent="-285750">
              <a:buFontTx/>
              <a:buChar char="-"/>
            </a:pPr>
            <a:endParaRPr lang="en-US" altLang="zh-CN"/>
          </a:p>
        </p:txBody>
      </p:sp>
    </p:spTree>
    <p:custDataLst>
      <p:tags r:id="rId1"/>
    </p:custDataLst>
    <p:extLst>
      <p:ext uri="{BB962C8B-B14F-4D97-AF65-F5344CB8AC3E}">
        <p14:creationId xmlns:p14="http://schemas.microsoft.com/office/powerpoint/2010/main" val="11622775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012F-28DE-0582-2BFC-3253BF2732BC}"/>
              </a:ext>
            </a:extLst>
          </p:cNvPr>
          <p:cNvSpPr>
            <a:spLocks noGrp="1"/>
          </p:cNvSpPr>
          <p:nvPr>
            <p:ph type="title"/>
          </p:nvPr>
        </p:nvSpPr>
        <p:spPr/>
        <p:txBody>
          <a:bodyPr/>
          <a:lstStyle/>
          <a:p>
            <a:r>
              <a:rPr lang="en-US" altLang="zh-CN"/>
              <a:t>Design Architecture</a:t>
            </a:r>
            <a:endParaRPr lang="zh-CN" altLang="en-US"/>
          </a:p>
        </p:txBody>
      </p:sp>
      <p:sp>
        <p:nvSpPr>
          <p:cNvPr id="4" name="TextBox 3">
            <a:extLst>
              <a:ext uri="{FF2B5EF4-FFF2-40B4-BE49-F238E27FC236}">
                <a16:creationId xmlns:a16="http://schemas.microsoft.com/office/drawing/2014/main" id="{BDAA7448-E0A9-E294-EED7-64A8417E8161}"/>
              </a:ext>
            </a:extLst>
          </p:cNvPr>
          <p:cNvSpPr txBox="1"/>
          <p:nvPr/>
        </p:nvSpPr>
        <p:spPr>
          <a:xfrm>
            <a:off x="953708" y="4697645"/>
            <a:ext cx="1846339" cy="338554"/>
          </a:xfrm>
          <a:prstGeom prst="rect">
            <a:avLst/>
          </a:prstGeom>
          <a:noFill/>
        </p:spPr>
        <p:txBody>
          <a:bodyPr wrap="none" rtlCol="0">
            <a:spAutoFit/>
          </a:bodyPr>
          <a:lstStyle/>
          <a:p>
            <a:r>
              <a:rPr lang="en-US" altLang="zh-CN" sz="1600"/>
              <a:t>24V </a:t>
            </a:r>
            <a:r>
              <a:rPr lang="en-US" sz="1600"/>
              <a:t>Power Output</a:t>
            </a:r>
          </a:p>
        </p:txBody>
      </p:sp>
      <p:sp>
        <p:nvSpPr>
          <p:cNvPr id="5" name="TextBox 4">
            <a:extLst>
              <a:ext uri="{FF2B5EF4-FFF2-40B4-BE49-F238E27FC236}">
                <a16:creationId xmlns:a16="http://schemas.microsoft.com/office/drawing/2014/main" id="{D1571618-8C4B-90C4-8599-85A0F9ADE17B}"/>
              </a:ext>
            </a:extLst>
          </p:cNvPr>
          <p:cNvSpPr txBox="1"/>
          <p:nvPr/>
        </p:nvSpPr>
        <p:spPr>
          <a:xfrm>
            <a:off x="4646684" y="3433422"/>
            <a:ext cx="1297150" cy="338554"/>
          </a:xfrm>
          <a:prstGeom prst="rect">
            <a:avLst/>
          </a:prstGeom>
          <a:noFill/>
        </p:spPr>
        <p:txBody>
          <a:bodyPr wrap="none" rtlCol="0">
            <a:spAutoFit/>
          </a:bodyPr>
          <a:lstStyle/>
          <a:p>
            <a:r>
              <a:rPr lang="en-US" altLang="zh-CN" sz="1600"/>
              <a:t>AX8 Camera</a:t>
            </a:r>
          </a:p>
        </p:txBody>
      </p:sp>
      <p:sp>
        <p:nvSpPr>
          <p:cNvPr id="6" name="TextBox 5">
            <a:extLst>
              <a:ext uri="{FF2B5EF4-FFF2-40B4-BE49-F238E27FC236}">
                <a16:creationId xmlns:a16="http://schemas.microsoft.com/office/drawing/2014/main" id="{31B99211-7A89-5300-0C9E-E35D017F055C}"/>
              </a:ext>
            </a:extLst>
          </p:cNvPr>
          <p:cNvSpPr txBox="1"/>
          <p:nvPr/>
        </p:nvSpPr>
        <p:spPr>
          <a:xfrm>
            <a:off x="4747793" y="6215020"/>
            <a:ext cx="1489564" cy="338554"/>
          </a:xfrm>
          <a:prstGeom prst="rect">
            <a:avLst/>
          </a:prstGeom>
          <a:noFill/>
        </p:spPr>
        <p:txBody>
          <a:bodyPr wrap="square" rtlCol="0">
            <a:spAutoFit/>
          </a:bodyPr>
          <a:lstStyle/>
          <a:p>
            <a:r>
              <a:rPr lang="en-US" sz="1600"/>
              <a:t>Raspberry pi</a:t>
            </a:r>
          </a:p>
        </p:txBody>
      </p:sp>
      <p:sp>
        <p:nvSpPr>
          <p:cNvPr id="7" name="TextBox 6">
            <a:extLst>
              <a:ext uri="{FF2B5EF4-FFF2-40B4-BE49-F238E27FC236}">
                <a16:creationId xmlns:a16="http://schemas.microsoft.com/office/drawing/2014/main" id="{9D1C15A6-243F-9ACC-0787-43C777B832A7}"/>
              </a:ext>
            </a:extLst>
          </p:cNvPr>
          <p:cNvSpPr txBox="1"/>
          <p:nvPr/>
        </p:nvSpPr>
        <p:spPr>
          <a:xfrm>
            <a:off x="2836918" y="5082473"/>
            <a:ext cx="1616217" cy="276999"/>
          </a:xfrm>
          <a:prstGeom prst="rect">
            <a:avLst/>
          </a:prstGeom>
          <a:noFill/>
        </p:spPr>
        <p:txBody>
          <a:bodyPr wrap="square" rtlCol="0">
            <a:spAutoFit/>
          </a:bodyPr>
          <a:lstStyle/>
          <a:p>
            <a:r>
              <a:rPr lang="en-US" sz="1200"/>
              <a:t>24V to 5V </a:t>
            </a:r>
            <a:r>
              <a:rPr lang="en-US" sz="1200" err="1"/>
              <a:t>usb</a:t>
            </a:r>
            <a:r>
              <a:rPr lang="en-US" sz="1200"/>
              <a:t> </a:t>
            </a:r>
            <a:r>
              <a:rPr lang="en-US" sz="1200" err="1"/>
              <a:t>adpter</a:t>
            </a:r>
            <a:endParaRPr lang="en-US" sz="1200"/>
          </a:p>
        </p:txBody>
      </p:sp>
      <p:sp>
        <p:nvSpPr>
          <p:cNvPr id="3" name="TextBox 2">
            <a:extLst>
              <a:ext uri="{FF2B5EF4-FFF2-40B4-BE49-F238E27FC236}">
                <a16:creationId xmlns:a16="http://schemas.microsoft.com/office/drawing/2014/main" id="{19C9662E-5184-E88B-4ED1-146539C3F716}"/>
              </a:ext>
            </a:extLst>
          </p:cNvPr>
          <p:cNvSpPr txBox="1"/>
          <p:nvPr/>
        </p:nvSpPr>
        <p:spPr>
          <a:xfrm rot="20694632">
            <a:off x="6971405" y="4724217"/>
            <a:ext cx="1036309" cy="276999"/>
          </a:xfrm>
          <a:prstGeom prst="rect">
            <a:avLst/>
          </a:prstGeom>
          <a:noFill/>
        </p:spPr>
        <p:txBody>
          <a:bodyPr wrap="none" rtlCol="0">
            <a:spAutoFit/>
          </a:bodyPr>
          <a:lstStyle/>
          <a:p>
            <a:r>
              <a:rPr lang="en-US" altLang="zh-CN" sz="1200"/>
              <a:t>Cloud server</a:t>
            </a:r>
          </a:p>
        </p:txBody>
      </p:sp>
      <p:sp>
        <p:nvSpPr>
          <p:cNvPr id="8" name="TextBox 7">
            <a:extLst>
              <a:ext uri="{FF2B5EF4-FFF2-40B4-BE49-F238E27FC236}">
                <a16:creationId xmlns:a16="http://schemas.microsoft.com/office/drawing/2014/main" id="{DB106823-8A58-F273-426E-68F8ED9314BC}"/>
              </a:ext>
            </a:extLst>
          </p:cNvPr>
          <p:cNvSpPr txBox="1"/>
          <p:nvPr/>
        </p:nvSpPr>
        <p:spPr>
          <a:xfrm>
            <a:off x="8443018" y="6319138"/>
            <a:ext cx="2074607" cy="338554"/>
          </a:xfrm>
          <a:prstGeom prst="rect">
            <a:avLst/>
          </a:prstGeom>
          <a:noFill/>
        </p:spPr>
        <p:txBody>
          <a:bodyPr wrap="none" rtlCol="0">
            <a:spAutoFit/>
          </a:bodyPr>
          <a:lstStyle/>
          <a:p>
            <a:r>
              <a:rPr lang="en-US" altLang="zh-CN" sz="1600"/>
              <a:t>Public camera access</a:t>
            </a:r>
            <a:endParaRPr lang="zh-CN" altLang="en-US" sz="1600"/>
          </a:p>
        </p:txBody>
      </p:sp>
      <p:sp>
        <p:nvSpPr>
          <p:cNvPr id="9" name="TextBox 8">
            <a:extLst>
              <a:ext uri="{FF2B5EF4-FFF2-40B4-BE49-F238E27FC236}">
                <a16:creationId xmlns:a16="http://schemas.microsoft.com/office/drawing/2014/main" id="{AD7193A5-AED8-8526-615C-3EA20C0E0390}"/>
              </a:ext>
            </a:extLst>
          </p:cNvPr>
          <p:cNvSpPr txBox="1"/>
          <p:nvPr/>
        </p:nvSpPr>
        <p:spPr>
          <a:xfrm>
            <a:off x="7205041" y="5930736"/>
            <a:ext cx="437940" cy="276999"/>
          </a:xfrm>
          <a:prstGeom prst="rect">
            <a:avLst/>
          </a:prstGeom>
          <a:noFill/>
        </p:spPr>
        <p:txBody>
          <a:bodyPr wrap="none" rtlCol="0">
            <a:spAutoFit/>
          </a:bodyPr>
          <a:lstStyle/>
          <a:p>
            <a:r>
              <a:rPr lang="en-US" altLang="zh-CN" sz="1200"/>
              <a:t>FRP</a:t>
            </a:r>
            <a:endParaRPr lang="zh-CN" altLang="en-US" sz="1400"/>
          </a:p>
        </p:txBody>
      </p:sp>
      <p:sp>
        <p:nvSpPr>
          <p:cNvPr id="10" name="TextBox 9">
            <a:extLst>
              <a:ext uri="{FF2B5EF4-FFF2-40B4-BE49-F238E27FC236}">
                <a16:creationId xmlns:a16="http://schemas.microsoft.com/office/drawing/2014/main" id="{9A023065-2215-AEFC-8074-39876F37C960}"/>
              </a:ext>
            </a:extLst>
          </p:cNvPr>
          <p:cNvSpPr txBox="1"/>
          <p:nvPr/>
        </p:nvSpPr>
        <p:spPr>
          <a:xfrm>
            <a:off x="10426195" y="1903868"/>
            <a:ext cx="1013285" cy="584775"/>
          </a:xfrm>
          <a:prstGeom prst="rect">
            <a:avLst/>
          </a:prstGeom>
          <a:noFill/>
        </p:spPr>
        <p:txBody>
          <a:bodyPr wrap="square" rtlCol="0">
            <a:spAutoFit/>
          </a:bodyPr>
          <a:lstStyle/>
          <a:p>
            <a:r>
              <a:rPr lang="en-US" altLang="zh-CN" sz="1600"/>
              <a:t>Offline </a:t>
            </a:r>
            <a:r>
              <a:rPr lang="en-US" altLang="zh-CN" sz="1600" err="1"/>
              <a:t>Farmbot</a:t>
            </a:r>
            <a:endParaRPr lang="zh-CN" altLang="en-US" sz="1600"/>
          </a:p>
        </p:txBody>
      </p:sp>
      <p:pic>
        <p:nvPicPr>
          <p:cNvPr id="12" name="Picture 11" descr="A close-up of a finger holding a black and red wire&#10;&#10;Description automatically generated">
            <a:extLst>
              <a:ext uri="{FF2B5EF4-FFF2-40B4-BE49-F238E27FC236}">
                <a16:creationId xmlns:a16="http://schemas.microsoft.com/office/drawing/2014/main" id="{59C08D4E-3D54-E6BF-6992-F2AFF28DD248}"/>
              </a:ext>
            </a:extLst>
          </p:cNvPr>
          <p:cNvPicPr>
            <a:picLocks noChangeAspect="1"/>
          </p:cNvPicPr>
          <p:nvPr/>
        </p:nvPicPr>
        <p:blipFill rotWithShape="1">
          <a:blip r:embed="rId3"/>
          <a:srcRect t="44432" r="1261" b="11930"/>
          <a:stretch/>
        </p:blipFill>
        <p:spPr>
          <a:xfrm>
            <a:off x="2774071" y="2959878"/>
            <a:ext cx="956124" cy="563191"/>
          </a:xfrm>
          <a:prstGeom prst="rect">
            <a:avLst/>
          </a:prstGeom>
        </p:spPr>
      </p:pic>
      <p:pic>
        <p:nvPicPr>
          <p:cNvPr id="18" name="Picture 17">
            <a:extLst>
              <a:ext uri="{FF2B5EF4-FFF2-40B4-BE49-F238E27FC236}">
                <a16:creationId xmlns:a16="http://schemas.microsoft.com/office/drawing/2014/main" id="{07E10FE0-E9E6-CCAB-BDB4-7F0DC24E7974}"/>
              </a:ext>
            </a:extLst>
          </p:cNvPr>
          <p:cNvPicPr>
            <a:picLocks noChangeAspect="1"/>
          </p:cNvPicPr>
          <p:nvPr/>
        </p:nvPicPr>
        <p:blipFill>
          <a:blip r:embed="rId4"/>
          <a:stretch>
            <a:fillRect/>
          </a:stretch>
        </p:blipFill>
        <p:spPr>
          <a:xfrm>
            <a:off x="1030583" y="2488643"/>
            <a:ext cx="1636338" cy="2182209"/>
          </a:xfrm>
          <a:prstGeom prst="rect">
            <a:avLst/>
          </a:prstGeom>
        </p:spPr>
      </p:pic>
      <p:pic>
        <p:nvPicPr>
          <p:cNvPr id="24" name="Picture 23" descr="A close up of a circuit board&#10;&#10;Description automatically generated">
            <a:extLst>
              <a:ext uri="{FF2B5EF4-FFF2-40B4-BE49-F238E27FC236}">
                <a16:creationId xmlns:a16="http://schemas.microsoft.com/office/drawing/2014/main" id="{ED1B1A95-0ED7-2CAD-A022-3D5766B9D391}"/>
              </a:ext>
            </a:extLst>
          </p:cNvPr>
          <p:cNvPicPr>
            <a:picLocks noChangeAspect="1"/>
          </p:cNvPicPr>
          <p:nvPr/>
        </p:nvPicPr>
        <p:blipFill>
          <a:blip r:embed="rId5"/>
          <a:stretch>
            <a:fillRect/>
          </a:stretch>
        </p:blipFill>
        <p:spPr>
          <a:xfrm>
            <a:off x="4451983" y="4613444"/>
            <a:ext cx="2160682" cy="1648286"/>
          </a:xfrm>
          <a:prstGeom prst="rect">
            <a:avLst/>
          </a:prstGeom>
        </p:spPr>
      </p:pic>
      <p:pic>
        <p:nvPicPr>
          <p:cNvPr id="26" name="Picture 25" descr="A black device with a red wire&#10;&#10;Description automatically generated">
            <a:extLst>
              <a:ext uri="{FF2B5EF4-FFF2-40B4-BE49-F238E27FC236}">
                <a16:creationId xmlns:a16="http://schemas.microsoft.com/office/drawing/2014/main" id="{F8B0E118-2FDF-665D-3AE8-61AD153C7E84}"/>
              </a:ext>
            </a:extLst>
          </p:cNvPr>
          <p:cNvPicPr>
            <a:picLocks noChangeAspect="1"/>
          </p:cNvPicPr>
          <p:nvPr/>
        </p:nvPicPr>
        <p:blipFill rotWithShape="1">
          <a:blip r:embed="rId6"/>
          <a:srcRect t="34192" r="-3250" b="24371"/>
          <a:stretch/>
        </p:blipFill>
        <p:spPr>
          <a:xfrm>
            <a:off x="3013187" y="4439943"/>
            <a:ext cx="1247331" cy="667187"/>
          </a:xfrm>
          <a:prstGeom prst="rect">
            <a:avLst/>
          </a:prstGeom>
        </p:spPr>
      </p:pic>
      <p:pic>
        <p:nvPicPr>
          <p:cNvPr id="28" name="Picture 27" descr="A yellow and black logo&#10;&#10;Description automatically generated">
            <a:extLst>
              <a:ext uri="{FF2B5EF4-FFF2-40B4-BE49-F238E27FC236}">
                <a16:creationId xmlns:a16="http://schemas.microsoft.com/office/drawing/2014/main" id="{28613A06-034C-111F-7364-BD1020EA3715}"/>
              </a:ext>
            </a:extLst>
          </p:cNvPr>
          <p:cNvPicPr>
            <a:picLocks noChangeAspect="1"/>
          </p:cNvPicPr>
          <p:nvPr/>
        </p:nvPicPr>
        <p:blipFill>
          <a:blip r:embed="rId7"/>
          <a:stretch>
            <a:fillRect/>
          </a:stretch>
        </p:blipFill>
        <p:spPr>
          <a:xfrm rot="20719216">
            <a:off x="6899414" y="4278175"/>
            <a:ext cx="1084704" cy="469499"/>
          </a:xfrm>
          <a:prstGeom prst="rect">
            <a:avLst/>
          </a:prstGeom>
        </p:spPr>
      </p:pic>
      <p:pic>
        <p:nvPicPr>
          <p:cNvPr id="30" name="Picture 29">
            <a:extLst>
              <a:ext uri="{FF2B5EF4-FFF2-40B4-BE49-F238E27FC236}">
                <a16:creationId xmlns:a16="http://schemas.microsoft.com/office/drawing/2014/main" id="{90B7C2DA-F6B0-922C-1848-46FBDE7D2475}"/>
              </a:ext>
            </a:extLst>
          </p:cNvPr>
          <p:cNvPicPr>
            <a:picLocks noChangeAspect="1"/>
          </p:cNvPicPr>
          <p:nvPr/>
        </p:nvPicPr>
        <p:blipFill>
          <a:blip r:embed="rId8"/>
          <a:stretch>
            <a:fillRect/>
          </a:stretch>
        </p:blipFill>
        <p:spPr>
          <a:xfrm>
            <a:off x="8366454" y="3689876"/>
            <a:ext cx="2291949" cy="1147317"/>
          </a:xfrm>
          <a:prstGeom prst="rect">
            <a:avLst/>
          </a:prstGeom>
        </p:spPr>
      </p:pic>
      <p:pic>
        <p:nvPicPr>
          <p:cNvPr id="32" name="Picture 31" descr="A close up of a plant&#10;&#10;Description automatically generated">
            <a:extLst>
              <a:ext uri="{FF2B5EF4-FFF2-40B4-BE49-F238E27FC236}">
                <a16:creationId xmlns:a16="http://schemas.microsoft.com/office/drawing/2014/main" id="{65CC1268-4B8E-C3D6-BF67-F24DFFCBF82D}"/>
              </a:ext>
            </a:extLst>
          </p:cNvPr>
          <p:cNvPicPr>
            <a:picLocks noChangeAspect="1"/>
          </p:cNvPicPr>
          <p:nvPr/>
        </p:nvPicPr>
        <p:blipFill>
          <a:blip r:embed="rId9"/>
          <a:stretch>
            <a:fillRect/>
          </a:stretch>
        </p:blipFill>
        <p:spPr>
          <a:xfrm>
            <a:off x="8649694" y="5234840"/>
            <a:ext cx="1532609" cy="1149457"/>
          </a:xfrm>
          <a:prstGeom prst="rect">
            <a:avLst/>
          </a:prstGeom>
        </p:spPr>
      </p:pic>
      <p:cxnSp>
        <p:nvCxnSpPr>
          <p:cNvPr id="36" name="Straight Connector 35">
            <a:extLst>
              <a:ext uri="{FF2B5EF4-FFF2-40B4-BE49-F238E27FC236}">
                <a16:creationId xmlns:a16="http://schemas.microsoft.com/office/drawing/2014/main" id="{4C3612DD-E410-06B5-C199-FB09BE5C5AB3}"/>
              </a:ext>
            </a:extLst>
          </p:cNvPr>
          <p:cNvCxnSpPr>
            <a:cxnSpLocks/>
          </p:cNvCxnSpPr>
          <p:nvPr/>
        </p:nvCxnSpPr>
        <p:spPr>
          <a:xfrm>
            <a:off x="2661544" y="3642209"/>
            <a:ext cx="101372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606916EE-4085-475C-04EC-CD670D96D5F8}"/>
              </a:ext>
            </a:extLst>
          </p:cNvPr>
          <p:cNvCxnSpPr>
            <a:cxnSpLocks/>
          </p:cNvCxnSpPr>
          <p:nvPr/>
        </p:nvCxnSpPr>
        <p:spPr>
          <a:xfrm flipV="1">
            <a:off x="3621083" y="3105426"/>
            <a:ext cx="917220" cy="5503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63467E7C-C1B5-3A04-FDBE-81849A1F2492}"/>
              </a:ext>
            </a:extLst>
          </p:cNvPr>
          <p:cNvCxnSpPr>
            <a:cxnSpLocks/>
          </p:cNvCxnSpPr>
          <p:nvPr/>
        </p:nvCxnSpPr>
        <p:spPr>
          <a:xfrm>
            <a:off x="3645847" y="3653969"/>
            <a:ext cx="888967" cy="9254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a:extLst>
              <a:ext uri="{FF2B5EF4-FFF2-40B4-BE49-F238E27FC236}">
                <a16:creationId xmlns:a16="http://schemas.microsoft.com/office/drawing/2014/main" id="{AB04E033-E7F0-7455-BD72-4C92B4FC9DA7}"/>
              </a:ext>
            </a:extLst>
          </p:cNvPr>
          <p:cNvCxnSpPr>
            <a:cxnSpLocks/>
          </p:cNvCxnSpPr>
          <p:nvPr/>
        </p:nvCxnSpPr>
        <p:spPr>
          <a:xfrm flipV="1">
            <a:off x="6653990" y="4850319"/>
            <a:ext cx="1671140" cy="4490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3B1CE81E-A2C5-1468-2721-11C217888BB1}"/>
              </a:ext>
            </a:extLst>
          </p:cNvPr>
          <p:cNvCxnSpPr>
            <a:cxnSpLocks/>
          </p:cNvCxnSpPr>
          <p:nvPr/>
        </p:nvCxnSpPr>
        <p:spPr>
          <a:xfrm>
            <a:off x="6645753" y="5798426"/>
            <a:ext cx="1890544" cy="29073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7289F8C1-58A5-FEC7-F57D-787F36347118}"/>
              </a:ext>
            </a:extLst>
          </p:cNvPr>
          <p:cNvCxnSpPr>
            <a:cxnSpLocks/>
          </p:cNvCxnSpPr>
          <p:nvPr/>
        </p:nvCxnSpPr>
        <p:spPr>
          <a:xfrm>
            <a:off x="5215496" y="3864315"/>
            <a:ext cx="0" cy="7228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C1D52F-DAA9-BCE3-18D8-982DE29C0D32}"/>
              </a:ext>
            </a:extLst>
          </p:cNvPr>
          <p:cNvSpPr txBox="1"/>
          <p:nvPr/>
        </p:nvSpPr>
        <p:spPr>
          <a:xfrm>
            <a:off x="5348782" y="3996066"/>
            <a:ext cx="1082427" cy="646331"/>
          </a:xfrm>
          <a:prstGeom prst="rect">
            <a:avLst/>
          </a:prstGeom>
          <a:noFill/>
        </p:spPr>
        <p:txBody>
          <a:bodyPr wrap="square" rtlCol="0">
            <a:spAutoFit/>
          </a:bodyPr>
          <a:lstStyle/>
          <a:p>
            <a:r>
              <a:rPr lang="en-US" altLang="zh-CN" sz="1200">
                <a:solidFill>
                  <a:schemeClr val="accent1"/>
                </a:solidFill>
              </a:rPr>
              <a:t>Using DHCP to access camera’s API</a:t>
            </a:r>
          </a:p>
        </p:txBody>
      </p:sp>
      <p:sp>
        <p:nvSpPr>
          <p:cNvPr id="65" name="TextBox 64">
            <a:extLst>
              <a:ext uri="{FF2B5EF4-FFF2-40B4-BE49-F238E27FC236}">
                <a16:creationId xmlns:a16="http://schemas.microsoft.com/office/drawing/2014/main" id="{3548ABAA-D6F9-3F36-3E1B-A4F7ACDA968D}"/>
              </a:ext>
            </a:extLst>
          </p:cNvPr>
          <p:cNvSpPr txBox="1"/>
          <p:nvPr/>
        </p:nvSpPr>
        <p:spPr>
          <a:xfrm>
            <a:off x="9501926" y="4824466"/>
            <a:ext cx="677321" cy="461665"/>
          </a:xfrm>
          <a:prstGeom prst="rect">
            <a:avLst/>
          </a:prstGeom>
          <a:noFill/>
        </p:spPr>
        <p:txBody>
          <a:bodyPr wrap="square" rtlCol="0">
            <a:spAutoFit/>
          </a:bodyPr>
          <a:lstStyle/>
          <a:p>
            <a:r>
              <a:rPr lang="en-US" altLang="zh-CN" sz="1200">
                <a:solidFill>
                  <a:schemeClr val="accent1"/>
                </a:solidFill>
              </a:rPr>
              <a:t>Direct access</a:t>
            </a:r>
          </a:p>
        </p:txBody>
      </p:sp>
      <p:cxnSp>
        <p:nvCxnSpPr>
          <p:cNvPr id="67" name="Straight Arrow Connector 66">
            <a:extLst>
              <a:ext uri="{FF2B5EF4-FFF2-40B4-BE49-F238E27FC236}">
                <a16:creationId xmlns:a16="http://schemas.microsoft.com/office/drawing/2014/main" id="{0B4B4CAC-2558-81CD-7816-FE54C8024102}"/>
              </a:ext>
            </a:extLst>
          </p:cNvPr>
          <p:cNvCxnSpPr>
            <a:cxnSpLocks/>
          </p:cNvCxnSpPr>
          <p:nvPr/>
        </p:nvCxnSpPr>
        <p:spPr>
          <a:xfrm>
            <a:off x="9406450" y="4872326"/>
            <a:ext cx="0" cy="34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A plant in a box&#10;&#10;Description automatically generated">
            <a:extLst>
              <a:ext uri="{FF2B5EF4-FFF2-40B4-BE49-F238E27FC236}">
                <a16:creationId xmlns:a16="http://schemas.microsoft.com/office/drawing/2014/main" id="{C4B69FED-2A52-A904-71BB-00E6660D7F7B}"/>
              </a:ext>
            </a:extLst>
          </p:cNvPr>
          <p:cNvPicPr>
            <a:picLocks noChangeAspect="1"/>
          </p:cNvPicPr>
          <p:nvPr/>
        </p:nvPicPr>
        <p:blipFill>
          <a:blip r:embed="rId10"/>
          <a:stretch>
            <a:fillRect/>
          </a:stretch>
        </p:blipFill>
        <p:spPr>
          <a:xfrm>
            <a:off x="9004218" y="1251480"/>
            <a:ext cx="1366771" cy="1821650"/>
          </a:xfrm>
          <a:prstGeom prst="rect">
            <a:avLst/>
          </a:prstGeom>
        </p:spPr>
      </p:pic>
      <p:sp>
        <p:nvSpPr>
          <p:cNvPr id="77" name="TextBox 76">
            <a:extLst>
              <a:ext uri="{FF2B5EF4-FFF2-40B4-BE49-F238E27FC236}">
                <a16:creationId xmlns:a16="http://schemas.microsoft.com/office/drawing/2014/main" id="{85F9E6ED-B86F-E2F1-3FC3-E3C8EDF8AC14}"/>
              </a:ext>
            </a:extLst>
          </p:cNvPr>
          <p:cNvSpPr txBox="1"/>
          <p:nvPr/>
        </p:nvSpPr>
        <p:spPr>
          <a:xfrm>
            <a:off x="6491748" y="2734143"/>
            <a:ext cx="1112805" cy="276999"/>
          </a:xfrm>
          <a:prstGeom prst="rect">
            <a:avLst/>
          </a:prstGeom>
          <a:noFill/>
        </p:spPr>
        <p:txBody>
          <a:bodyPr wrap="none" rtlCol="0">
            <a:spAutoFit/>
          </a:bodyPr>
          <a:lstStyle/>
          <a:p>
            <a:r>
              <a:rPr lang="en-US" altLang="zh-CN" sz="1200"/>
              <a:t>Mount device</a:t>
            </a:r>
          </a:p>
        </p:txBody>
      </p:sp>
      <p:pic>
        <p:nvPicPr>
          <p:cNvPr id="1026" name="Picture 2" descr="product image">
            <a:extLst>
              <a:ext uri="{FF2B5EF4-FFF2-40B4-BE49-F238E27FC236}">
                <a16:creationId xmlns:a16="http://schemas.microsoft.com/office/drawing/2014/main" id="{A294579D-0F94-28F1-A23D-6A8443541B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25042" y="2040528"/>
            <a:ext cx="1353841" cy="141025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descr="A metal object with a half eaten piece&#10;&#10;Description automatically generated">
            <a:extLst>
              <a:ext uri="{FF2B5EF4-FFF2-40B4-BE49-F238E27FC236}">
                <a16:creationId xmlns:a16="http://schemas.microsoft.com/office/drawing/2014/main" id="{730F6585-D65E-9995-B3F1-07FD57F0E432}"/>
              </a:ext>
            </a:extLst>
          </p:cNvPr>
          <p:cNvPicPr>
            <a:picLocks noChangeAspect="1"/>
          </p:cNvPicPr>
          <p:nvPr/>
        </p:nvPicPr>
        <p:blipFill>
          <a:blip r:embed="rId12"/>
          <a:stretch>
            <a:fillRect/>
          </a:stretch>
        </p:blipFill>
        <p:spPr>
          <a:xfrm>
            <a:off x="6331317" y="1263867"/>
            <a:ext cx="1604410" cy="1516968"/>
          </a:xfrm>
          <a:prstGeom prst="rect">
            <a:avLst/>
          </a:prstGeom>
        </p:spPr>
      </p:pic>
      <p:sp>
        <p:nvSpPr>
          <p:cNvPr id="91" name="TextBox 90">
            <a:extLst>
              <a:ext uri="{FF2B5EF4-FFF2-40B4-BE49-F238E27FC236}">
                <a16:creationId xmlns:a16="http://schemas.microsoft.com/office/drawing/2014/main" id="{0C54B362-E3C5-B273-2EB6-36E5DE2FBF55}"/>
              </a:ext>
            </a:extLst>
          </p:cNvPr>
          <p:cNvSpPr txBox="1"/>
          <p:nvPr/>
        </p:nvSpPr>
        <p:spPr>
          <a:xfrm>
            <a:off x="10776954" y="4112870"/>
            <a:ext cx="1013285" cy="584775"/>
          </a:xfrm>
          <a:prstGeom prst="rect">
            <a:avLst/>
          </a:prstGeom>
          <a:noFill/>
        </p:spPr>
        <p:txBody>
          <a:bodyPr wrap="square" rtlCol="0">
            <a:spAutoFit/>
          </a:bodyPr>
          <a:lstStyle/>
          <a:p>
            <a:r>
              <a:rPr lang="en-US" altLang="zh-CN" sz="1600"/>
              <a:t>Self-host Webapp</a:t>
            </a:r>
            <a:endParaRPr lang="zh-CN" altLang="en-US" sz="1600"/>
          </a:p>
        </p:txBody>
      </p:sp>
      <p:cxnSp>
        <p:nvCxnSpPr>
          <p:cNvPr id="92" name="Straight Arrow Connector 91">
            <a:extLst>
              <a:ext uri="{FF2B5EF4-FFF2-40B4-BE49-F238E27FC236}">
                <a16:creationId xmlns:a16="http://schemas.microsoft.com/office/drawing/2014/main" id="{99A0BB73-AE5F-9A47-B313-26CD9A53A8FD}"/>
              </a:ext>
            </a:extLst>
          </p:cNvPr>
          <p:cNvCxnSpPr>
            <a:cxnSpLocks/>
          </p:cNvCxnSpPr>
          <p:nvPr/>
        </p:nvCxnSpPr>
        <p:spPr>
          <a:xfrm>
            <a:off x="9525798" y="3143520"/>
            <a:ext cx="0" cy="4986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EB8C1F1-FF58-5BBC-4B02-8AE4D0D85979}"/>
              </a:ext>
            </a:extLst>
          </p:cNvPr>
          <p:cNvSpPr txBox="1"/>
          <p:nvPr/>
        </p:nvSpPr>
        <p:spPr>
          <a:xfrm>
            <a:off x="9590749" y="3192304"/>
            <a:ext cx="1082427" cy="461665"/>
          </a:xfrm>
          <a:prstGeom prst="rect">
            <a:avLst/>
          </a:prstGeom>
          <a:noFill/>
        </p:spPr>
        <p:txBody>
          <a:bodyPr wrap="square" rtlCol="0">
            <a:spAutoFit/>
          </a:bodyPr>
          <a:lstStyle/>
          <a:p>
            <a:r>
              <a:rPr lang="en-US" altLang="zh-CN" sz="1200">
                <a:solidFill>
                  <a:schemeClr val="accent1"/>
                </a:solidFill>
              </a:rPr>
              <a:t>Setup through WIFI</a:t>
            </a:r>
          </a:p>
        </p:txBody>
      </p:sp>
      <p:cxnSp>
        <p:nvCxnSpPr>
          <p:cNvPr id="97" name="Straight Arrow Connector 96">
            <a:extLst>
              <a:ext uri="{FF2B5EF4-FFF2-40B4-BE49-F238E27FC236}">
                <a16:creationId xmlns:a16="http://schemas.microsoft.com/office/drawing/2014/main" id="{7C0A6031-1C05-E80E-B831-95FDB1579F92}"/>
              </a:ext>
            </a:extLst>
          </p:cNvPr>
          <p:cNvCxnSpPr>
            <a:cxnSpLocks/>
          </p:cNvCxnSpPr>
          <p:nvPr/>
        </p:nvCxnSpPr>
        <p:spPr>
          <a:xfrm flipV="1">
            <a:off x="5676247" y="2534546"/>
            <a:ext cx="561110" cy="2398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1" name="Straight Arrow Connector 100">
            <a:extLst>
              <a:ext uri="{FF2B5EF4-FFF2-40B4-BE49-F238E27FC236}">
                <a16:creationId xmlns:a16="http://schemas.microsoft.com/office/drawing/2014/main" id="{8210973B-8337-C5EF-7FF8-AFBF5BFEE584}"/>
              </a:ext>
            </a:extLst>
          </p:cNvPr>
          <p:cNvCxnSpPr>
            <a:cxnSpLocks/>
          </p:cNvCxnSpPr>
          <p:nvPr/>
        </p:nvCxnSpPr>
        <p:spPr>
          <a:xfrm>
            <a:off x="7995465" y="2196255"/>
            <a:ext cx="929974" cy="271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0" name="TextBox 109">
            <a:extLst>
              <a:ext uri="{FF2B5EF4-FFF2-40B4-BE49-F238E27FC236}">
                <a16:creationId xmlns:a16="http://schemas.microsoft.com/office/drawing/2014/main" id="{89724CE0-A6B3-0ECF-CA20-98013BAB933A}"/>
              </a:ext>
            </a:extLst>
          </p:cNvPr>
          <p:cNvSpPr txBox="1"/>
          <p:nvPr/>
        </p:nvSpPr>
        <p:spPr>
          <a:xfrm>
            <a:off x="884384" y="1307797"/>
            <a:ext cx="1594475" cy="461665"/>
          </a:xfrm>
          <a:prstGeom prst="rect">
            <a:avLst/>
          </a:prstGeom>
          <a:noFill/>
        </p:spPr>
        <p:txBody>
          <a:bodyPr wrap="none" rtlCol="0">
            <a:spAutoFit/>
          </a:bodyPr>
          <a:lstStyle/>
          <a:p>
            <a:r>
              <a:rPr lang="en-US" altLang="zh-CN" sz="2400" b="1">
                <a:solidFill>
                  <a:srgbClr val="7030A0"/>
                </a:solidFill>
              </a:rPr>
              <a:t>Hardware</a:t>
            </a:r>
            <a:endParaRPr lang="zh-CN" altLang="en-US" b="1">
              <a:solidFill>
                <a:srgbClr val="7030A0"/>
              </a:solidFill>
            </a:endParaRPr>
          </a:p>
        </p:txBody>
      </p:sp>
      <p:sp>
        <p:nvSpPr>
          <p:cNvPr id="112" name="TextBox 111">
            <a:extLst>
              <a:ext uri="{FF2B5EF4-FFF2-40B4-BE49-F238E27FC236}">
                <a16:creationId xmlns:a16="http://schemas.microsoft.com/office/drawing/2014/main" id="{D1D1FCBE-E4BB-1A0C-7F5C-461922C7547C}"/>
              </a:ext>
            </a:extLst>
          </p:cNvPr>
          <p:cNvSpPr txBox="1"/>
          <p:nvPr/>
        </p:nvSpPr>
        <p:spPr>
          <a:xfrm>
            <a:off x="10451814" y="5614796"/>
            <a:ext cx="1483035" cy="461665"/>
          </a:xfrm>
          <a:prstGeom prst="rect">
            <a:avLst/>
          </a:prstGeom>
          <a:noFill/>
        </p:spPr>
        <p:txBody>
          <a:bodyPr wrap="none" rtlCol="0">
            <a:spAutoFit/>
          </a:bodyPr>
          <a:lstStyle/>
          <a:p>
            <a:r>
              <a:rPr lang="en-US" altLang="zh-CN" sz="2400" b="1">
                <a:solidFill>
                  <a:srgbClr val="FF0000"/>
                </a:solidFill>
              </a:rPr>
              <a:t>Software</a:t>
            </a:r>
            <a:endParaRPr lang="zh-CN" altLang="en-US" sz="2400" b="1">
              <a:solidFill>
                <a:srgbClr val="FF0000"/>
              </a:solidFill>
            </a:endParaRPr>
          </a:p>
        </p:txBody>
      </p:sp>
      <mc:AlternateContent xmlns:mc="http://schemas.openxmlformats.org/markup-compatibility/2006">
        <mc:Choice xmlns:p14="http://schemas.microsoft.com/office/powerpoint/2010/main" Requires="p14">
          <p:contentPart p14:bwMode="auto" r:id="rId13">
            <p14:nvContentPartPr>
              <p14:cNvPr id="117" name="Ink 116">
                <a:extLst>
                  <a:ext uri="{FF2B5EF4-FFF2-40B4-BE49-F238E27FC236}">
                    <a16:creationId xmlns:a16="http://schemas.microsoft.com/office/drawing/2014/main" id="{1EB308C7-3D03-DA0A-9EA9-2E279EF7543E}"/>
                  </a:ext>
                </a:extLst>
              </p14:cNvPr>
              <p14:cNvContentPartPr/>
              <p14:nvPr/>
            </p14:nvContentPartPr>
            <p14:xfrm>
              <a:off x="4316325" y="3147116"/>
              <a:ext cx="7630560" cy="3436560"/>
            </p14:xfrm>
          </p:contentPart>
        </mc:Choice>
        <mc:Fallback>
          <p:pic>
            <p:nvPicPr>
              <p:cNvPr id="117" name="Ink 116">
                <a:extLst>
                  <a:ext uri="{FF2B5EF4-FFF2-40B4-BE49-F238E27FC236}">
                    <a16:creationId xmlns:a16="http://schemas.microsoft.com/office/drawing/2014/main" id="{1EB308C7-3D03-DA0A-9EA9-2E279EF7543E}"/>
                  </a:ext>
                </a:extLst>
              </p:cNvPr>
              <p:cNvPicPr/>
              <p:nvPr/>
            </p:nvPicPr>
            <p:blipFill>
              <a:blip r:embed="rId14"/>
              <a:stretch>
                <a:fillRect/>
              </a:stretch>
            </p:blipFill>
            <p:spPr>
              <a:xfrm>
                <a:off x="4280325" y="3111112"/>
                <a:ext cx="7702200" cy="3508208"/>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
            <p14:nvContentPartPr>
              <p14:cNvPr id="119" name="Ink 118">
                <a:extLst>
                  <a:ext uri="{FF2B5EF4-FFF2-40B4-BE49-F238E27FC236}">
                    <a16:creationId xmlns:a16="http://schemas.microsoft.com/office/drawing/2014/main" id="{B143A10B-EA7D-2DF7-5666-3299EE82EF35}"/>
                  </a:ext>
                </a:extLst>
              </p14:cNvPr>
              <p14:cNvContentPartPr/>
              <p14:nvPr/>
            </p14:nvContentPartPr>
            <p14:xfrm>
              <a:off x="834197" y="1147922"/>
              <a:ext cx="10594080" cy="5354640"/>
            </p14:xfrm>
          </p:contentPart>
        </mc:Choice>
        <mc:Fallback>
          <p:pic>
            <p:nvPicPr>
              <p:cNvPr id="119" name="Ink 118">
                <a:extLst>
                  <a:ext uri="{FF2B5EF4-FFF2-40B4-BE49-F238E27FC236}">
                    <a16:creationId xmlns:a16="http://schemas.microsoft.com/office/drawing/2014/main" id="{B143A10B-EA7D-2DF7-5666-3299EE82EF35}"/>
                  </a:ext>
                </a:extLst>
              </p:cNvPr>
              <p:cNvPicPr/>
              <p:nvPr/>
            </p:nvPicPr>
            <p:blipFill>
              <a:blip r:embed="rId16"/>
              <a:stretch>
                <a:fillRect/>
              </a:stretch>
            </p:blipFill>
            <p:spPr>
              <a:xfrm>
                <a:off x="798197" y="1111924"/>
                <a:ext cx="10665720" cy="5426275"/>
              </a:xfrm>
              <a:prstGeom prst="rect">
                <a:avLst/>
              </a:prstGeom>
            </p:spPr>
          </p:pic>
        </mc:Fallback>
      </mc:AlternateContent>
      <p:pic>
        <p:nvPicPr>
          <p:cNvPr id="122" name="Picture 121" descr="A black and red wire on a wood surface&#10;&#10;Description automatically generated">
            <a:extLst>
              <a:ext uri="{FF2B5EF4-FFF2-40B4-BE49-F238E27FC236}">
                <a16:creationId xmlns:a16="http://schemas.microsoft.com/office/drawing/2014/main" id="{F750F31A-4C2B-A777-149B-96854C2B2C44}"/>
              </a:ext>
            </a:extLst>
          </p:cNvPr>
          <p:cNvPicPr>
            <a:picLocks noChangeAspect="1"/>
          </p:cNvPicPr>
          <p:nvPr/>
        </p:nvPicPr>
        <p:blipFill>
          <a:blip r:embed="rId17"/>
          <a:stretch>
            <a:fillRect/>
          </a:stretch>
        </p:blipFill>
        <p:spPr>
          <a:xfrm flipH="1">
            <a:off x="2771042" y="1695022"/>
            <a:ext cx="956124" cy="1275082"/>
          </a:xfrm>
          <a:prstGeom prst="rect">
            <a:avLst/>
          </a:prstGeom>
        </p:spPr>
      </p:pic>
      <p:sp>
        <p:nvSpPr>
          <p:cNvPr id="11" name="TextBox 10">
            <a:extLst>
              <a:ext uri="{FF2B5EF4-FFF2-40B4-BE49-F238E27FC236}">
                <a16:creationId xmlns:a16="http://schemas.microsoft.com/office/drawing/2014/main" id="{17C3CA22-354E-C13B-BF89-0DE07BE509E9}"/>
              </a:ext>
            </a:extLst>
          </p:cNvPr>
          <p:cNvSpPr txBox="1"/>
          <p:nvPr/>
        </p:nvSpPr>
        <p:spPr>
          <a:xfrm>
            <a:off x="10036392" y="900465"/>
            <a:ext cx="1519968" cy="261610"/>
          </a:xfrm>
          <a:prstGeom prst="rect">
            <a:avLst/>
          </a:prstGeom>
          <a:noFill/>
        </p:spPr>
        <p:txBody>
          <a:bodyPr wrap="none" rtlCol="0">
            <a:spAutoFit/>
          </a:bodyPr>
          <a:lstStyle/>
          <a:p>
            <a:r>
              <a:rPr lang="en-US" altLang="zh-CN" sz="1100" dirty="0">
                <a:solidFill>
                  <a:srgbClr val="FF0000"/>
                </a:solidFill>
              </a:rPr>
              <a:t>*Animations included</a:t>
            </a:r>
            <a:endParaRPr lang="zh-CN" altLang="en-US" sz="1100" dirty="0">
              <a:solidFill>
                <a:srgbClr val="FF0000"/>
              </a:solidFill>
            </a:endParaRPr>
          </a:p>
        </p:txBody>
      </p:sp>
    </p:spTree>
    <p:extLst>
      <p:ext uri="{BB962C8B-B14F-4D97-AF65-F5344CB8AC3E}">
        <p14:creationId xmlns:p14="http://schemas.microsoft.com/office/powerpoint/2010/main" val="164145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500"/>
                                        <p:tgtEl>
                                          <p:spTgt spid="1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1"/>
                                        </p:tgtEl>
                                        <p:attrNameLst>
                                          <p:attrName>style.visibility</p:attrName>
                                        </p:attrNameLst>
                                      </p:cBhvr>
                                      <p:to>
                                        <p:strVal val="visible"/>
                                      </p:to>
                                    </p:set>
                                    <p:animEffect transition="in" filter="fade">
                                      <p:cBhvr>
                                        <p:cTn id="85" dur="500"/>
                                        <p:tgtEl>
                                          <p:spTgt spid="9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0"/>
                                        <p:tgtEl>
                                          <p:spTgt spid="2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
                                        </p:tgtEl>
                                        <p:attrNameLst>
                                          <p:attrName>style.visibility</p:attrName>
                                        </p:attrNameLst>
                                      </p:cBhvr>
                                      <p:to>
                                        <p:strVal val="visible"/>
                                      </p:to>
                                    </p:set>
                                    <p:animEffect transition="in" filter="fade">
                                      <p:cBhvr>
                                        <p:cTn id="101" dur="500"/>
                                        <p:tgtEl>
                                          <p:spTgt spid="3"/>
                                        </p:tgtEl>
                                      </p:cBhvr>
                                    </p:animEffect>
                                  </p:childTnLst>
                                </p:cTn>
                              </p:par>
                              <p:par>
                                <p:cTn id="102" presetID="10" presetClass="entr" presetSubtype="0" fill="hold"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fade">
                                      <p:cBhvr>
                                        <p:cTn id="112" dur="500"/>
                                        <p:tgtEl>
                                          <p:spTgt spid="1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92"/>
                                        </p:tgtEl>
                                        <p:attrNameLst>
                                          <p:attrName>style.visibility</p:attrName>
                                        </p:attrNameLst>
                                      </p:cBhvr>
                                      <p:to>
                                        <p:strVal val="visible"/>
                                      </p:to>
                                    </p:set>
                                    <p:animEffect transition="in" filter="fade">
                                      <p:cBhvr>
                                        <p:cTn id="117" dur="500"/>
                                        <p:tgtEl>
                                          <p:spTgt spid="9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6"/>
                                        </p:tgtEl>
                                        <p:attrNameLst>
                                          <p:attrName>style.visibility</p:attrName>
                                        </p:attrNameLst>
                                      </p:cBhvr>
                                      <p:to>
                                        <p:strVal val="visible"/>
                                      </p:to>
                                    </p:set>
                                    <p:animEffect transition="in" filter="fade">
                                      <p:cBhvr>
                                        <p:cTn id="120" dur="500"/>
                                        <p:tgtEl>
                                          <p:spTgt spid="9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90"/>
                                        </p:tgtEl>
                                        <p:attrNameLst>
                                          <p:attrName>style.visibility</p:attrName>
                                        </p:attrNameLst>
                                      </p:cBhvr>
                                      <p:to>
                                        <p:strVal val="visible"/>
                                      </p:to>
                                    </p:set>
                                    <p:animEffect transition="in" filter="fade">
                                      <p:cBhvr>
                                        <p:cTn id="125" dur="500"/>
                                        <p:tgtEl>
                                          <p:spTgt spid="9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7"/>
                                        </p:tgtEl>
                                        <p:attrNameLst>
                                          <p:attrName>style.visibility</p:attrName>
                                        </p:attrNameLst>
                                      </p:cBhvr>
                                      <p:to>
                                        <p:strVal val="visible"/>
                                      </p:to>
                                    </p:set>
                                    <p:animEffect transition="in" filter="fade">
                                      <p:cBhvr>
                                        <p:cTn id="128" dur="500"/>
                                        <p:tgtEl>
                                          <p:spTgt spid="7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97"/>
                                        </p:tgtEl>
                                        <p:attrNameLst>
                                          <p:attrName>style.visibility</p:attrName>
                                        </p:attrNameLst>
                                      </p:cBhvr>
                                      <p:to>
                                        <p:strVal val="visible"/>
                                      </p:to>
                                    </p:set>
                                    <p:animEffect transition="in" filter="fade">
                                      <p:cBhvr>
                                        <p:cTn id="133" dur="500"/>
                                        <p:tgtEl>
                                          <p:spTgt spid="97"/>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01"/>
                                        </p:tgtEl>
                                        <p:attrNameLst>
                                          <p:attrName>style.visibility</p:attrName>
                                        </p:attrNameLst>
                                      </p:cBhvr>
                                      <p:to>
                                        <p:strVal val="visible"/>
                                      </p:to>
                                    </p:set>
                                    <p:animEffect transition="in" filter="fade">
                                      <p:cBhvr>
                                        <p:cTn id="138" dur="500"/>
                                        <p:tgtEl>
                                          <p:spTgt spid="101"/>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117"/>
                                        </p:tgtEl>
                                        <p:attrNameLst>
                                          <p:attrName>style.visibility</p:attrName>
                                        </p:attrNameLst>
                                      </p:cBhvr>
                                      <p:to>
                                        <p:strVal val="visible"/>
                                      </p:to>
                                    </p:set>
                                    <p:animEffect transition="in" filter="fade">
                                      <p:cBhvr>
                                        <p:cTn id="143" dur="500"/>
                                        <p:tgtEl>
                                          <p:spTgt spid="117"/>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2"/>
                                        </p:tgtEl>
                                        <p:attrNameLst>
                                          <p:attrName>style.visibility</p:attrName>
                                        </p:attrNameLst>
                                      </p:cBhvr>
                                      <p:to>
                                        <p:strVal val="visible"/>
                                      </p:to>
                                    </p:set>
                                    <p:animEffect transition="in" filter="fade">
                                      <p:cBhvr>
                                        <p:cTn id="146" dur="500"/>
                                        <p:tgtEl>
                                          <p:spTgt spid="112"/>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19"/>
                                        </p:tgtEl>
                                        <p:attrNameLst>
                                          <p:attrName>style.visibility</p:attrName>
                                        </p:attrNameLst>
                                      </p:cBhvr>
                                      <p:to>
                                        <p:strVal val="visible"/>
                                      </p:to>
                                    </p:set>
                                    <p:animEffect transition="in" filter="fade">
                                      <p:cBhvr>
                                        <p:cTn id="151" dur="500"/>
                                        <p:tgtEl>
                                          <p:spTgt spid="11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fade">
                                      <p:cBhvr>
                                        <p:cTn id="15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3" grpId="0"/>
      <p:bldP spid="8" grpId="0"/>
      <p:bldP spid="9" grpId="0"/>
      <p:bldP spid="10" grpId="0"/>
      <p:bldP spid="63" grpId="0"/>
      <p:bldP spid="65" grpId="0"/>
      <p:bldP spid="77" grpId="0"/>
      <p:bldP spid="91" grpId="0"/>
      <p:bldP spid="96" grpId="0"/>
      <p:bldP spid="110" grpId="0"/>
      <p:bldP spid="1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012F-28DE-0582-2BFC-3253BF2732BC}"/>
              </a:ext>
            </a:extLst>
          </p:cNvPr>
          <p:cNvSpPr>
            <a:spLocks noGrp="1"/>
          </p:cNvSpPr>
          <p:nvPr>
            <p:ph type="title"/>
          </p:nvPr>
        </p:nvSpPr>
        <p:spPr/>
        <p:txBody>
          <a:bodyPr/>
          <a:lstStyle/>
          <a:p>
            <a:r>
              <a:rPr lang="en-US" altLang="zh-CN"/>
              <a:t>Hardware Overview</a:t>
            </a:r>
            <a:endParaRPr lang="zh-CN" altLang="en-US"/>
          </a:p>
        </p:txBody>
      </p:sp>
      <p:sp>
        <p:nvSpPr>
          <p:cNvPr id="4" name="TextBox 3">
            <a:extLst>
              <a:ext uri="{FF2B5EF4-FFF2-40B4-BE49-F238E27FC236}">
                <a16:creationId xmlns:a16="http://schemas.microsoft.com/office/drawing/2014/main" id="{BDAA7448-E0A9-E294-EED7-64A8417E8161}"/>
              </a:ext>
            </a:extLst>
          </p:cNvPr>
          <p:cNvSpPr txBox="1"/>
          <p:nvPr/>
        </p:nvSpPr>
        <p:spPr>
          <a:xfrm>
            <a:off x="1470543" y="4737402"/>
            <a:ext cx="1846339" cy="338554"/>
          </a:xfrm>
          <a:prstGeom prst="rect">
            <a:avLst/>
          </a:prstGeom>
          <a:noFill/>
        </p:spPr>
        <p:txBody>
          <a:bodyPr wrap="none" rtlCol="0">
            <a:spAutoFit/>
          </a:bodyPr>
          <a:lstStyle/>
          <a:p>
            <a:r>
              <a:rPr lang="en-US" altLang="zh-CN" sz="1600"/>
              <a:t>24V </a:t>
            </a:r>
            <a:r>
              <a:rPr lang="en-US" sz="1600"/>
              <a:t>Power Output</a:t>
            </a:r>
          </a:p>
        </p:txBody>
      </p:sp>
      <p:sp>
        <p:nvSpPr>
          <p:cNvPr id="5" name="TextBox 4">
            <a:extLst>
              <a:ext uri="{FF2B5EF4-FFF2-40B4-BE49-F238E27FC236}">
                <a16:creationId xmlns:a16="http://schemas.microsoft.com/office/drawing/2014/main" id="{D1571618-8C4B-90C4-8599-85A0F9ADE17B}"/>
              </a:ext>
            </a:extLst>
          </p:cNvPr>
          <p:cNvSpPr txBox="1"/>
          <p:nvPr/>
        </p:nvSpPr>
        <p:spPr>
          <a:xfrm>
            <a:off x="5163519" y="3473179"/>
            <a:ext cx="1297150" cy="338554"/>
          </a:xfrm>
          <a:prstGeom prst="rect">
            <a:avLst/>
          </a:prstGeom>
          <a:noFill/>
        </p:spPr>
        <p:txBody>
          <a:bodyPr wrap="none" rtlCol="0">
            <a:spAutoFit/>
          </a:bodyPr>
          <a:lstStyle/>
          <a:p>
            <a:r>
              <a:rPr lang="en-US" altLang="zh-CN" sz="1600"/>
              <a:t>AX8 Camera</a:t>
            </a:r>
          </a:p>
        </p:txBody>
      </p:sp>
      <p:sp>
        <p:nvSpPr>
          <p:cNvPr id="6" name="TextBox 5">
            <a:extLst>
              <a:ext uri="{FF2B5EF4-FFF2-40B4-BE49-F238E27FC236}">
                <a16:creationId xmlns:a16="http://schemas.microsoft.com/office/drawing/2014/main" id="{31B99211-7A89-5300-0C9E-E35D017F055C}"/>
              </a:ext>
            </a:extLst>
          </p:cNvPr>
          <p:cNvSpPr txBox="1"/>
          <p:nvPr/>
        </p:nvSpPr>
        <p:spPr>
          <a:xfrm>
            <a:off x="5264628" y="6254777"/>
            <a:ext cx="1489564" cy="338554"/>
          </a:xfrm>
          <a:prstGeom prst="rect">
            <a:avLst/>
          </a:prstGeom>
          <a:noFill/>
        </p:spPr>
        <p:txBody>
          <a:bodyPr wrap="square" rtlCol="0">
            <a:spAutoFit/>
          </a:bodyPr>
          <a:lstStyle/>
          <a:p>
            <a:r>
              <a:rPr lang="en-US" sz="1600"/>
              <a:t>Raspberry pi</a:t>
            </a:r>
          </a:p>
        </p:txBody>
      </p:sp>
      <p:sp>
        <p:nvSpPr>
          <p:cNvPr id="7" name="TextBox 6">
            <a:extLst>
              <a:ext uri="{FF2B5EF4-FFF2-40B4-BE49-F238E27FC236}">
                <a16:creationId xmlns:a16="http://schemas.microsoft.com/office/drawing/2014/main" id="{9D1C15A6-243F-9ACC-0787-43C777B832A7}"/>
              </a:ext>
            </a:extLst>
          </p:cNvPr>
          <p:cNvSpPr txBox="1"/>
          <p:nvPr/>
        </p:nvSpPr>
        <p:spPr>
          <a:xfrm>
            <a:off x="3353753" y="5122230"/>
            <a:ext cx="1616217" cy="276999"/>
          </a:xfrm>
          <a:prstGeom prst="rect">
            <a:avLst/>
          </a:prstGeom>
          <a:noFill/>
        </p:spPr>
        <p:txBody>
          <a:bodyPr wrap="square" rtlCol="0">
            <a:spAutoFit/>
          </a:bodyPr>
          <a:lstStyle/>
          <a:p>
            <a:r>
              <a:rPr lang="en-US" sz="1200"/>
              <a:t>24V to 5V </a:t>
            </a:r>
            <a:r>
              <a:rPr lang="en-US" sz="1200" err="1"/>
              <a:t>usb</a:t>
            </a:r>
            <a:r>
              <a:rPr lang="en-US" sz="1200"/>
              <a:t> </a:t>
            </a:r>
            <a:r>
              <a:rPr lang="en-US" sz="1200" err="1"/>
              <a:t>adpter</a:t>
            </a:r>
            <a:endParaRPr lang="en-US" sz="1200"/>
          </a:p>
        </p:txBody>
      </p:sp>
      <p:sp>
        <p:nvSpPr>
          <p:cNvPr id="10" name="TextBox 9">
            <a:extLst>
              <a:ext uri="{FF2B5EF4-FFF2-40B4-BE49-F238E27FC236}">
                <a16:creationId xmlns:a16="http://schemas.microsoft.com/office/drawing/2014/main" id="{9A023065-2215-AEFC-8074-39876F37C960}"/>
              </a:ext>
            </a:extLst>
          </p:cNvPr>
          <p:cNvSpPr txBox="1"/>
          <p:nvPr/>
        </p:nvSpPr>
        <p:spPr>
          <a:xfrm>
            <a:off x="10943030" y="1943625"/>
            <a:ext cx="1013285" cy="584775"/>
          </a:xfrm>
          <a:prstGeom prst="rect">
            <a:avLst/>
          </a:prstGeom>
          <a:noFill/>
        </p:spPr>
        <p:txBody>
          <a:bodyPr wrap="square" rtlCol="0">
            <a:spAutoFit/>
          </a:bodyPr>
          <a:lstStyle/>
          <a:p>
            <a:r>
              <a:rPr lang="en-US" altLang="zh-CN" sz="1600"/>
              <a:t>Offline </a:t>
            </a:r>
            <a:r>
              <a:rPr lang="en-US" altLang="zh-CN" sz="1600" err="1"/>
              <a:t>Farmbot</a:t>
            </a:r>
            <a:endParaRPr lang="zh-CN" altLang="en-US" sz="1600"/>
          </a:p>
        </p:txBody>
      </p:sp>
      <p:pic>
        <p:nvPicPr>
          <p:cNvPr id="12" name="Picture 11" descr="A close-up of a finger holding a black and red wire&#10;&#10;Description automatically generated">
            <a:extLst>
              <a:ext uri="{FF2B5EF4-FFF2-40B4-BE49-F238E27FC236}">
                <a16:creationId xmlns:a16="http://schemas.microsoft.com/office/drawing/2014/main" id="{59C08D4E-3D54-E6BF-6992-F2AFF28DD248}"/>
              </a:ext>
            </a:extLst>
          </p:cNvPr>
          <p:cNvPicPr>
            <a:picLocks noChangeAspect="1"/>
          </p:cNvPicPr>
          <p:nvPr/>
        </p:nvPicPr>
        <p:blipFill rotWithShape="1">
          <a:blip r:embed="rId3"/>
          <a:srcRect t="44432" r="1261" b="11930"/>
          <a:stretch/>
        </p:blipFill>
        <p:spPr>
          <a:xfrm>
            <a:off x="3290906" y="2999635"/>
            <a:ext cx="956124" cy="563191"/>
          </a:xfrm>
          <a:prstGeom prst="rect">
            <a:avLst/>
          </a:prstGeom>
        </p:spPr>
      </p:pic>
      <p:pic>
        <p:nvPicPr>
          <p:cNvPr id="18" name="Picture 17">
            <a:extLst>
              <a:ext uri="{FF2B5EF4-FFF2-40B4-BE49-F238E27FC236}">
                <a16:creationId xmlns:a16="http://schemas.microsoft.com/office/drawing/2014/main" id="{07E10FE0-E9E6-CCAB-BDB4-7F0DC24E7974}"/>
              </a:ext>
            </a:extLst>
          </p:cNvPr>
          <p:cNvPicPr>
            <a:picLocks noChangeAspect="1"/>
          </p:cNvPicPr>
          <p:nvPr/>
        </p:nvPicPr>
        <p:blipFill>
          <a:blip r:embed="rId4"/>
          <a:stretch>
            <a:fillRect/>
          </a:stretch>
        </p:blipFill>
        <p:spPr>
          <a:xfrm>
            <a:off x="1547418" y="2528400"/>
            <a:ext cx="1636338" cy="2182209"/>
          </a:xfrm>
          <a:prstGeom prst="rect">
            <a:avLst/>
          </a:prstGeom>
        </p:spPr>
      </p:pic>
      <p:pic>
        <p:nvPicPr>
          <p:cNvPr id="24" name="Picture 23" descr="A close up of a circuit board&#10;&#10;Description automatically generated">
            <a:extLst>
              <a:ext uri="{FF2B5EF4-FFF2-40B4-BE49-F238E27FC236}">
                <a16:creationId xmlns:a16="http://schemas.microsoft.com/office/drawing/2014/main" id="{ED1B1A95-0ED7-2CAD-A022-3D5766B9D391}"/>
              </a:ext>
            </a:extLst>
          </p:cNvPr>
          <p:cNvPicPr>
            <a:picLocks noChangeAspect="1"/>
          </p:cNvPicPr>
          <p:nvPr/>
        </p:nvPicPr>
        <p:blipFill>
          <a:blip r:embed="rId5"/>
          <a:stretch>
            <a:fillRect/>
          </a:stretch>
        </p:blipFill>
        <p:spPr>
          <a:xfrm>
            <a:off x="4968818" y="4653201"/>
            <a:ext cx="2160682" cy="1648286"/>
          </a:xfrm>
          <a:prstGeom prst="rect">
            <a:avLst/>
          </a:prstGeom>
        </p:spPr>
      </p:pic>
      <p:pic>
        <p:nvPicPr>
          <p:cNvPr id="26" name="Picture 25" descr="A black device with a red wire&#10;&#10;Description automatically generated">
            <a:extLst>
              <a:ext uri="{FF2B5EF4-FFF2-40B4-BE49-F238E27FC236}">
                <a16:creationId xmlns:a16="http://schemas.microsoft.com/office/drawing/2014/main" id="{F8B0E118-2FDF-665D-3AE8-61AD153C7E84}"/>
              </a:ext>
            </a:extLst>
          </p:cNvPr>
          <p:cNvPicPr>
            <a:picLocks noChangeAspect="1"/>
          </p:cNvPicPr>
          <p:nvPr/>
        </p:nvPicPr>
        <p:blipFill rotWithShape="1">
          <a:blip r:embed="rId6"/>
          <a:srcRect t="34192" r="-3250" b="24371"/>
          <a:stretch/>
        </p:blipFill>
        <p:spPr>
          <a:xfrm>
            <a:off x="3530022" y="4479700"/>
            <a:ext cx="1247331" cy="667187"/>
          </a:xfrm>
          <a:prstGeom prst="rect">
            <a:avLst/>
          </a:prstGeom>
        </p:spPr>
      </p:pic>
      <p:cxnSp>
        <p:nvCxnSpPr>
          <p:cNvPr id="36" name="Straight Connector 35">
            <a:extLst>
              <a:ext uri="{FF2B5EF4-FFF2-40B4-BE49-F238E27FC236}">
                <a16:creationId xmlns:a16="http://schemas.microsoft.com/office/drawing/2014/main" id="{4C3612DD-E410-06B5-C199-FB09BE5C5AB3}"/>
              </a:ext>
            </a:extLst>
          </p:cNvPr>
          <p:cNvCxnSpPr>
            <a:cxnSpLocks/>
          </p:cNvCxnSpPr>
          <p:nvPr/>
        </p:nvCxnSpPr>
        <p:spPr>
          <a:xfrm>
            <a:off x="3178379" y="3681966"/>
            <a:ext cx="101372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606916EE-4085-475C-04EC-CD670D96D5F8}"/>
              </a:ext>
            </a:extLst>
          </p:cNvPr>
          <p:cNvCxnSpPr>
            <a:cxnSpLocks/>
          </p:cNvCxnSpPr>
          <p:nvPr/>
        </p:nvCxnSpPr>
        <p:spPr>
          <a:xfrm flipV="1">
            <a:off x="4137918" y="3145183"/>
            <a:ext cx="917220" cy="5503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63467E7C-C1B5-3A04-FDBE-81849A1F2492}"/>
              </a:ext>
            </a:extLst>
          </p:cNvPr>
          <p:cNvCxnSpPr>
            <a:cxnSpLocks/>
          </p:cNvCxnSpPr>
          <p:nvPr/>
        </p:nvCxnSpPr>
        <p:spPr>
          <a:xfrm>
            <a:off x="4162682" y="3693726"/>
            <a:ext cx="888967" cy="9254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69" name="Picture 68" descr="A plant in a box&#10;&#10;Description automatically generated">
            <a:extLst>
              <a:ext uri="{FF2B5EF4-FFF2-40B4-BE49-F238E27FC236}">
                <a16:creationId xmlns:a16="http://schemas.microsoft.com/office/drawing/2014/main" id="{C4B69FED-2A52-A904-71BB-00E6660D7F7B}"/>
              </a:ext>
            </a:extLst>
          </p:cNvPr>
          <p:cNvPicPr>
            <a:picLocks noChangeAspect="1"/>
          </p:cNvPicPr>
          <p:nvPr/>
        </p:nvPicPr>
        <p:blipFill>
          <a:blip r:embed="rId7"/>
          <a:stretch>
            <a:fillRect/>
          </a:stretch>
        </p:blipFill>
        <p:spPr>
          <a:xfrm>
            <a:off x="9521053" y="1291237"/>
            <a:ext cx="1366771" cy="1821650"/>
          </a:xfrm>
          <a:prstGeom prst="rect">
            <a:avLst/>
          </a:prstGeom>
        </p:spPr>
      </p:pic>
      <p:sp>
        <p:nvSpPr>
          <p:cNvPr id="77" name="TextBox 76">
            <a:extLst>
              <a:ext uri="{FF2B5EF4-FFF2-40B4-BE49-F238E27FC236}">
                <a16:creationId xmlns:a16="http://schemas.microsoft.com/office/drawing/2014/main" id="{85F9E6ED-B86F-E2F1-3FC3-E3C8EDF8AC14}"/>
              </a:ext>
            </a:extLst>
          </p:cNvPr>
          <p:cNvSpPr txBox="1"/>
          <p:nvPr/>
        </p:nvSpPr>
        <p:spPr>
          <a:xfrm>
            <a:off x="7008583" y="2773900"/>
            <a:ext cx="1112805" cy="276999"/>
          </a:xfrm>
          <a:prstGeom prst="rect">
            <a:avLst/>
          </a:prstGeom>
          <a:noFill/>
        </p:spPr>
        <p:txBody>
          <a:bodyPr wrap="none" rtlCol="0">
            <a:spAutoFit/>
          </a:bodyPr>
          <a:lstStyle/>
          <a:p>
            <a:r>
              <a:rPr lang="en-US" altLang="zh-CN" sz="1200"/>
              <a:t>Mount device</a:t>
            </a:r>
          </a:p>
        </p:txBody>
      </p:sp>
      <p:pic>
        <p:nvPicPr>
          <p:cNvPr id="1026" name="Picture 2" descr="product image">
            <a:extLst>
              <a:ext uri="{FF2B5EF4-FFF2-40B4-BE49-F238E27FC236}">
                <a16:creationId xmlns:a16="http://schemas.microsoft.com/office/drawing/2014/main" id="{A294579D-0F94-28F1-A23D-6A8443541B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1877" y="2080285"/>
            <a:ext cx="1353841" cy="141025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descr="A metal object with a half eaten piece&#10;&#10;Description automatically generated">
            <a:extLst>
              <a:ext uri="{FF2B5EF4-FFF2-40B4-BE49-F238E27FC236}">
                <a16:creationId xmlns:a16="http://schemas.microsoft.com/office/drawing/2014/main" id="{730F6585-D65E-9995-B3F1-07FD57F0E432}"/>
              </a:ext>
            </a:extLst>
          </p:cNvPr>
          <p:cNvPicPr>
            <a:picLocks noChangeAspect="1"/>
          </p:cNvPicPr>
          <p:nvPr/>
        </p:nvPicPr>
        <p:blipFill>
          <a:blip r:embed="rId9"/>
          <a:stretch>
            <a:fillRect/>
          </a:stretch>
        </p:blipFill>
        <p:spPr>
          <a:xfrm>
            <a:off x="6848152" y="1303624"/>
            <a:ext cx="1604410" cy="1516968"/>
          </a:xfrm>
          <a:prstGeom prst="rect">
            <a:avLst/>
          </a:prstGeom>
        </p:spPr>
      </p:pic>
      <p:cxnSp>
        <p:nvCxnSpPr>
          <p:cNvPr id="97" name="Straight Arrow Connector 96">
            <a:extLst>
              <a:ext uri="{FF2B5EF4-FFF2-40B4-BE49-F238E27FC236}">
                <a16:creationId xmlns:a16="http://schemas.microsoft.com/office/drawing/2014/main" id="{7C0A6031-1C05-E80E-B831-95FDB1579F92}"/>
              </a:ext>
            </a:extLst>
          </p:cNvPr>
          <p:cNvCxnSpPr>
            <a:cxnSpLocks/>
          </p:cNvCxnSpPr>
          <p:nvPr/>
        </p:nvCxnSpPr>
        <p:spPr>
          <a:xfrm flipV="1">
            <a:off x="6193082" y="2574303"/>
            <a:ext cx="561110" cy="2398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1" name="Straight Arrow Connector 100">
            <a:extLst>
              <a:ext uri="{FF2B5EF4-FFF2-40B4-BE49-F238E27FC236}">
                <a16:creationId xmlns:a16="http://schemas.microsoft.com/office/drawing/2014/main" id="{8210973B-8337-C5EF-7FF8-AFBF5BFEE584}"/>
              </a:ext>
            </a:extLst>
          </p:cNvPr>
          <p:cNvCxnSpPr>
            <a:cxnSpLocks/>
          </p:cNvCxnSpPr>
          <p:nvPr/>
        </p:nvCxnSpPr>
        <p:spPr>
          <a:xfrm>
            <a:off x="8512300" y="2236012"/>
            <a:ext cx="929974" cy="271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0" name="TextBox 109">
            <a:extLst>
              <a:ext uri="{FF2B5EF4-FFF2-40B4-BE49-F238E27FC236}">
                <a16:creationId xmlns:a16="http://schemas.microsoft.com/office/drawing/2014/main" id="{89724CE0-A6B3-0ECF-CA20-98013BAB933A}"/>
              </a:ext>
            </a:extLst>
          </p:cNvPr>
          <p:cNvSpPr txBox="1"/>
          <p:nvPr/>
        </p:nvSpPr>
        <p:spPr>
          <a:xfrm>
            <a:off x="1401219" y="1347554"/>
            <a:ext cx="1594475" cy="461665"/>
          </a:xfrm>
          <a:prstGeom prst="rect">
            <a:avLst/>
          </a:prstGeom>
          <a:noFill/>
        </p:spPr>
        <p:txBody>
          <a:bodyPr wrap="none" rtlCol="0">
            <a:spAutoFit/>
          </a:bodyPr>
          <a:lstStyle/>
          <a:p>
            <a:r>
              <a:rPr lang="en-US" altLang="zh-CN" sz="2400" b="1">
                <a:solidFill>
                  <a:srgbClr val="7030A0"/>
                </a:solidFill>
              </a:rPr>
              <a:t>Hardware</a:t>
            </a:r>
            <a:endParaRPr lang="zh-CN" altLang="en-US" b="1">
              <a:solidFill>
                <a:srgbClr val="7030A0"/>
              </a:solidFill>
            </a:endParaRPr>
          </a:p>
        </p:txBody>
      </p:sp>
    </p:spTree>
    <p:extLst>
      <p:ext uri="{BB962C8B-B14F-4D97-AF65-F5344CB8AC3E}">
        <p14:creationId xmlns:p14="http://schemas.microsoft.com/office/powerpoint/2010/main" val="2734934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26703-5EF7-434A-A14D-B0A9147CA01B}"/>
              </a:ext>
            </a:extLst>
          </p:cNvPr>
          <p:cNvSpPr>
            <a:spLocks noGrp="1"/>
          </p:cNvSpPr>
          <p:nvPr>
            <p:ph type="title"/>
          </p:nvPr>
        </p:nvSpPr>
        <p:spPr/>
        <p:txBody>
          <a:bodyPr/>
          <a:lstStyle/>
          <a:p>
            <a:r>
              <a:rPr lang="en-US" altLang="zh-CN"/>
              <a:t>Hardware Demo – Offline Deployment</a:t>
            </a:r>
            <a:endParaRPr lang="zh-CN" altLang="en-US"/>
          </a:p>
        </p:txBody>
      </p:sp>
      <p:pic>
        <p:nvPicPr>
          <p:cNvPr id="4" name="wiring demo">
            <a:hlinkClick r:id="" action="ppaction://media"/>
            <a:extLst>
              <a:ext uri="{FF2B5EF4-FFF2-40B4-BE49-F238E27FC236}">
                <a16:creationId xmlns:a16="http://schemas.microsoft.com/office/drawing/2014/main" id="{0DF6210A-FE39-6847-03B9-5EECDA2BE655}"/>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2054570" y="1375915"/>
            <a:ext cx="8308631" cy="4706831"/>
          </a:xfrm>
        </p:spPr>
      </p:pic>
      <p:pic>
        <p:nvPicPr>
          <p:cNvPr id="5" name="Content Placeholder 4" descr="A computer and computer next to a plant&#10;&#10;Description automatically generated">
            <a:extLst>
              <a:ext uri="{FF2B5EF4-FFF2-40B4-BE49-F238E27FC236}">
                <a16:creationId xmlns:a16="http://schemas.microsoft.com/office/drawing/2014/main" id="{E51D0A16-3D23-9E4D-9CE4-6D394FE95751}"/>
              </a:ext>
            </a:extLst>
          </p:cNvPr>
          <p:cNvPicPr>
            <a:picLocks noChangeAspect="1"/>
          </p:cNvPicPr>
          <p:nvPr/>
        </p:nvPicPr>
        <p:blipFill>
          <a:blip r:embed="rId6"/>
          <a:stretch>
            <a:fillRect/>
          </a:stretch>
        </p:blipFill>
        <p:spPr>
          <a:xfrm>
            <a:off x="2054570" y="1289165"/>
            <a:ext cx="8418560" cy="5294742"/>
          </a:xfrm>
          <a:prstGeom prst="rect">
            <a:avLst/>
          </a:prstGeom>
        </p:spPr>
      </p:pic>
      <p:sp>
        <p:nvSpPr>
          <p:cNvPr id="3" name="TextBox 2">
            <a:extLst>
              <a:ext uri="{FF2B5EF4-FFF2-40B4-BE49-F238E27FC236}">
                <a16:creationId xmlns:a16="http://schemas.microsoft.com/office/drawing/2014/main" id="{0538D04A-584B-2BFD-8147-468BA31B190D}"/>
              </a:ext>
            </a:extLst>
          </p:cNvPr>
          <p:cNvSpPr txBox="1"/>
          <p:nvPr/>
        </p:nvSpPr>
        <p:spPr>
          <a:xfrm>
            <a:off x="10036392" y="900465"/>
            <a:ext cx="1519968" cy="261610"/>
          </a:xfrm>
          <a:prstGeom prst="rect">
            <a:avLst/>
          </a:prstGeom>
          <a:noFill/>
        </p:spPr>
        <p:txBody>
          <a:bodyPr wrap="none" rtlCol="0">
            <a:spAutoFit/>
          </a:bodyPr>
          <a:lstStyle/>
          <a:p>
            <a:r>
              <a:rPr lang="en-US" altLang="zh-CN" sz="1100" dirty="0">
                <a:solidFill>
                  <a:srgbClr val="FF0000"/>
                </a:solidFill>
              </a:rPr>
              <a:t>*Animations included</a:t>
            </a:r>
            <a:endParaRPr lang="zh-CN" altLang="en-US" sz="1100" dirty="0">
              <a:solidFill>
                <a:srgbClr val="FF0000"/>
              </a:solidFill>
            </a:endParaRPr>
          </a:p>
        </p:txBody>
      </p:sp>
    </p:spTree>
    <p:extLst>
      <p:ext uri="{BB962C8B-B14F-4D97-AF65-F5344CB8AC3E}">
        <p14:creationId xmlns:p14="http://schemas.microsoft.com/office/powerpoint/2010/main" val="173194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en-US" altLang="zh-CN">
                <a:cs typeface="Segoe UI Light" panose="020B0502040204020203" pitchFamily="34" charset="0"/>
              </a:rPr>
              <a:t>Hardware Demo – Mounting Device 1</a:t>
            </a:r>
            <a:endParaRPr lang="zh-CN" altLang="en-US">
              <a:cs typeface="Segoe UI Light" panose="020B0502040204020203" pitchFamily="34" charset="0"/>
            </a:endParaRPr>
          </a:p>
        </p:txBody>
      </p:sp>
      <p:pic>
        <p:nvPicPr>
          <p:cNvPr id="5" name="Picture 4" descr="A black box on grid&#10;&#10;Description automatically generated">
            <a:extLst>
              <a:ext uri="{FF2B5EF4-FFF2-40B4-BE49-F238E27FC236}">
                <a16:creationId xmlns:a16="http://schemas.microsoft.com/office/drawing/2014/main" id="{14F2D758-51D8-1A34-EA2E-5691EABE331C}"/>
              </a:ext>
            </a:extLst>
          </p:cNvPr>
          <p:cNvPicPr>
            <a:picLocks noChangeAspect="1"/>
          </p:cNvPicPr>
          <p:nvPr/>
        </p:nvPicPr>
        <p:blipFill>
          <a:blip r:embed="rId4"/>
          <a:stretch>
            <a:fillRect/>
          </a:stretch>
        </p:blipFill>
        <p:spPr>
          <a:xfrm>
            <a:off x="785525" y="2504171"/>
            <a:ext cx="2825902" cy="1849658"/>
          </a:xfrm>
          <a:prstGeom prst="rect">
            <a:avLst/>
          </a:prstGeom>
        </p:spPr>
      </p:pic>
      <p:pic>
        <p:nvPicPr>
          <p:cNvPr id="7" name="Picture 6" descr="A drawing of a metal object&#10;&#10;Description automatically generated">
            <a:extLst>
              <a:ext uri="{FF2B5EF4-FFF2-40B4-BE49-F238E27FC236}">
                <a16:creationId xmlns:a16="http://schemas.microsoft.com/office/drawing/2014/main" id="{68E83D84-0DEE-F26E-BCF9-C28568B3E37E}"/>
              </a:ext>
            </a:extLst>
          </p:cNvPr>
          <p:cNvPicPr>
            <a:picLocks noChangeAspect="1"/>
          </p:cNvPicPr>
          <p:nvPr/>
        </p:nvPicPr>
        <p:blipFill>
          <a:blip r:embed="rId5"/>
          <a:stretch>
            <a:fillRect/>
          </a:stretch>
        </p:blipFill>
        <p:spPr>
          <a:xfrm>
            <a:off x="4331075" y="1913799"/>
            <a:ext cx="3067251" cy="3067251"/>
          </a:xfrm>
          <a:prstGeom prst="rect">
            <a:avLst/>
          </a:prstGeom>
        </p:spPr>
      </p:pic>
      <p:pic>
        <p:nvPicPr>
          <p:cNvPr id="10" name="Picture 9" descr="A metal object with a half eaten piece&#10;&#10;Description automatically generated">
            <a:extLst>
              <a:ext uri="{FF2B5EF4-FFF2-40B4-BE49-F238E27FC236}">
                <a16:creationId xmlns:a16="http://schemas.microsoft.com/office/drawing/2014/main" id="{C9D782AD-AE9E-B650-62A4-D45A2B42D181}"/>
              </a:ext>
            </a:extLst>
          </p:cNvPr>
          <p:cNvPicPr>
            <a:picLocks noChangeAspect="1"/>
          </p:cNvPicPr>
          <p:nvPr/>
        </p:nvPicPr>
        <p:blipFill>
          <a:blip r:embed="rId6"/>
          <a:stretch>
            <a:fillRect/>
          </a:stretch>
        </p:blipFill>
        <p:spPr>
          <a:xfrm>
            <a:off x="8336836" y="1996391"/>
            <a:ext cx="3156700" cy="2984659"/>
          </a:xfrm>
          <a:prstGeom prst="rect">
            <a:avLst/>
          </a:prstGeom>
        </p:spPr>
      </p:pic>
      <p:cxnSp>
        <p:nvCxnSpPr>
          <p:cNvPr id="12" name="Straight Arrow Connector 11">
            <a:extLst>
              <a:ext uri="{FF2B5EF4-FFF2-40B4-BE49-F238E27FC236}">
                <a16:creationId xmlns:a16="http://schemas.microsoft.com/office/drawing/2014/main" id="{A2B9A60D-D4C8-0DB2-B0CA-F20415B8F997}"/>
              </a:ext>
            </a:extLst>
          </p:cNvPr>
          <p:cNvCxnSpPr/>
          <p:nvPr/>
        </p:nvCxnSpPr>
        <p:spPr>
          <a:xfrm>
            <a:off x="3693319" y="3321844"/>
            <a:ext cx="557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C3455F-195E-05E4-2F7F-9ED9A0A40D83}"/>
              </a:ext>
            </a:extLst>
          </p:cNvPr>
          <p:cNvCxnSpPr/>
          <p:nvPr/>
        </p:nvCxnSpPr>
        <p:spPr>
          <a:xfrm>
            <a:off x="7458075" y="3321844"/>
            <a:ext cx="728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bottle of liquid and blue objects&#10;&#10;Description automatically generated">
            <a:extLst>
              <a:ext uri="{FF2B5EF4-FFF2-40B4-BE49-F238E27FC236}">
                <a16:creationId xmlns:a16="http://schemas.microsoft.com/office/drawing/2014/main" id="{37944C1B-9D2A-C0E4-F191-E7B4BCFB4800}"/>
              </a:ext>
            </a:extLst>
          </p:cNvPr>
          <p:cNvPicPr>
            <a:picLocks noChangeAspect="1"/>
          </p:cNvPicPr>
          <p:nvPr/>
        </p:nvPicPr>
        <p:blipFill>
          <a:blip r:embed="rId7"/>
          <a:stretch>
            <a:fillRect/>
          </a:stretch>
        </p:blipFill>
        <p:spPr>
          <a:xfrm>
            <a:off x="4310280" y="1399964"/>
            <a:ext cx="3331454" cy="4440203"/>
          </a:xfrm>
          <a:prstGeom prst="rect">
            <a:avLst/>
          </a:prstGeom>
        </p:spPr>
      </p:pic>
      <p:sp>
        <p:nvSpPr>
          <p:cNvPr id="2" name="TextBox 1">
            <a:extLst>
              <a:ext uri="{FF2B5EF4-FFF2-40B4-BE49-F238E27FC236}">
                <a16:creationId xmlns:a16="http://schemas.microsoft.com/office/drawing/2014/main" id="{64746FDB-BCB1-9AD6-E2F2-849B50FDFE30}"/>
              </a:ext>
            </a:extLst>
          </p:cNvPr>
          <p:cNvSpPr txBox="1"/>
          <p:nvPr/>
        </p:nvSpPr>
        <p:spPr>
          <a:xfrm>
            <a:off x="10150825" y="957331"/>
            <a:ext cx="1519968" cy="261610"/>
          </a:xfrm>
          <a:prstGeom prst="rect">
            <a:avLst/>
          </a:prstGeom>
          <a:noFill/>
        </p:spPr>
        <p:txBody>
          <a:bodyPr wrap="none" rtlCol="0">
            <a:spAutoFit/>
          </a:bodyPr>
          <a:lstStyle/>
          <a:p>
            <a:r>
              <a:rPr lang="en-US" altLang="zh-CN" sz="1100" dirty="0">
                <a:solidFill>
                  <a:srgbClr val="FF0000"/>
                </a:solidFill>
              </a:rPr>
              <a:t>*Animations included</a:t>
            </a:r>
            <a:endParaRPr lang="zh-CN" altLang="en-US" sz="1100" dirty="0">
              <a:solidFill>
                <a:srgbClr val="FF0000"/>
              </a:solidFill>
            </a:endParaRPr>
          </a:p>
        </p:txBody>
      </p:sp>
    </p:spTree>
    <p:custDataLst>
      <p:tags r:id="rId1"/>
    </p:custDataLst>
    <p:extLst>
      <p:ext uri="{BB962C8B-B14F-4D97-AF65-F5344CB8AC3E}">
        <p14:creationId xmlns:p14="http://schemas.microsoft.com/office/powerpoint/2010/main" val="34576161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993C-9C9E-A075-7DD7-D9752624B210}"/>
              </a:ext>
            </a:extLst>
          </p:cNvPr>
          <p:cNvSpPr>
            <a:spLocks noGrp="1"/>
          </p:cNvSpPr>
          <p:nvPr>
            <p:ph type="title"/>
          </p:nvPr>
        </p:nvSpPr>
        <p:spPr/>
        <p:txBody>
          <a:bodyPr/>
          <a:lstStyle/>
          <a:p>
            <a:r>
              <a:rPr lang="en-US"/>
              <a:t>Hardware Demo – Mounting Device 2</a:t>
            </a:r>
          </a:p>
        </p:txBody>
      </p:sp>
      <p:pic>
        <p:nvPicPr>
          <p:cNvPr id="9" name="Picture 8" descr="A white object with a round object&#10;&#10;Description automatically generated with medium confidence">
            <a:extLst>
              <a:ext uri="{FF2B5EF4-FFF2-40B4-BE49-F238E27FC236}">
                <a16:creationId xmlns:a16="http://schemas.microsoft.com/office/drawing/2014/main" id="{20412720-1ED1-8FA9-12BA-39CAC0DB73EF}"/>
              </a:ext>
            </a:extLst>
          </p:cNvPr>
          <p:cNvPicPr>
            <a:picLocks noChangeAspect="1"/>
          </p:cNvPicPr>
          <p:nvPr/>
        </p:nvPicPr>
        <p:blipFill>
          <a:blip r:embed="rId5"/>
          <a:stretch>
            <a:fillRect/>
          </a:stretch>
        </p:blipFill>
        <p:spPr>
          <a:xfrm>
            <a:off x="7864522" y="1687441"/>
            <a:ext cx="3920435" cy="3920435"/>
          </a:xfrm>
          <a:prstGeom prst="rect">
            <a:avLst/>
          </a:prstGeom>
        </p:spPr>
      </p:pic>
      <p:pic>
        <p:nvPicPr>
          <p:cNvPr id="11" name="Picture 10" descr="A white plastic object with holes&#10;&#10;Description automatically generated">
            <a:extLst>
              <a:ext uri="{FF2B5EF4-FFF2-40B4-BE49-F238E27FC236}">
                <a16:creationId xmlns:a16="http://schemas.microsoft.com/office/drawing/2014/main" id="{D969ACA9-8342-1F9D-54CA-4E2E85FBE57B}"/>
              </a:ext>
            </a:extLst>
          </p:cNvPr>
          <p:cNvPicPr>
            <a:picLocks noChangeAspect="1"/>
          </p:cNvPicPr>
          <p:nvPr/>
        </p:nvPicPr>
        <p:blipFill>
          <a:blip r:embed="rId6"/>
          <a:stretch>
            <a:fillRect/>
          </a:stretch>
        </p:blipFill>
        <p:spPr>
          <a:xfrm>
            <a:off x="727765" y="1687442"/>
            <a:ext cx="3920435" cy="3920435"/>
          </a:xfrm>
          <a:prstGeom prst="rect">
            <a:avLst/>
          </a:prstGeom>
        </p:spPr>
      </p:pic>
      <p:pic>
        <p:nvPicPr>
          <p:cNvPr id="12" name="hardware demo">
            <a:hlinkClick r:id="" action="ppaction://media"/>
            <a:extLst>
              <a:ext uri="{FF2B5EF4-FFF2-40B4-BE49-F238E27FC236}">
                <a16:creationId xmlns:a16="http://schemas.microsoft.com/office/drawing/2014/main" id="{D742DC6C-E856-5FA2-D315-194FAD16F80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93081" y="1687440"/>
            <a:ext cx="2205245" cy="3920435"/>
          </a:xfrm>
          <a:prstGeom prst="rect">
            <a:avLst/>
          </a:prstGeom>
        </p:spPr>
      </p:pic>
    </p:spTree>
    <p:extLst>
      <p:ext uri="{BB962C8B-B14F-4D97-AF65-F5344CB8AC3E}">
        <p14:creationId xmlns:p14="http://schemas.microsoft.com/office/powerpoint/2010/main" val="400295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5|0.9|0.5|7|11"/>
</p:tagLst>
</file>

<file path=ppt/tags/tag2.xml><?xml version="1.0" encoding="utf-8"?>
<p:tagLst xmlns:a="http://schemas.openxmlformats.org/drawingml/2006/main" xmlns:r="http://schemas.openxmlformats.org/officeDocument/2006/relationships" xmlns:p="http://schemas.openxmlformats.org/presentationml/2006/main">
  <p:tag name="TIMING" val="|3.5|0.9|0.5|7|11"/>
</p:tagLst>
</file>

<file path=ppt/tags/tag3.xml><?xml version="1.0" encoding="utf-8"?>
<p:tagLst xmlns:a="http://schemas.openxmlformats.org/drawingml/2006/main" xmlns:r="http://schemas.openxmlformats.org/officeDocument/2006/relationships" xmlns:p="http://schemas.openxmlformats.org/presentationml/2006/main">
  <p:tag name="TIMING" val="|3.5|0.9|0.5|7|11"/>
</p:tagLst>
</file>

<file path=ppt/tags/tag4.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自定义">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7_TF10001108_Win32" id="{08D89365-2E4C-432D-9349-8DF9B80AEEA1}" vid="{010FF314-90DF-4A21-BD0D-ADCBA34234A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3c3918f-11c6-4aa1-a608-e6704e5e60a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537EBCCC9B704D99D5F81D427B5666" ma:contentTypeVersion="14" ma:contentTypeDescription="Create a new document." ma:contentTypeScope="" ma:versionID="e8238e3a570468743d9394b8a36a4fda">
  <xsd:schema xmlns:xsd="http://www.w3.org/2001/XMLSchema" xmlns:xs="http://www.w3.org/2001/XMLSchema" xmlns:p="http://schemas.microsoft.com/office/2006/metadata/properties" xmlns:ns3="23c3918f-11c6-4aa1-a608-e6704e5e60a1" xmlns:ns4="7437c8fe-ed36-44fd-90f7-e5ba88b51a72" targetNamespace="http://schemas.microsoft.com/office/2006/metadata/properties" ma:root="true" ma:fieldsID="13008d7f07efcd447e950993c6f2935f" ns3:_="" ns4:_="">
    <xsd:import namespace="23c3918f-11c6-4aa1-a608-e6704e5e60a1"/>
    <xsd:import namespace="7437c8fe-ed36-44fd-90f7-e5ba88b51a7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_activity" minOccurs="0"/>
                <xsd:element ref="ns3:MediaServiceObjectDetectorVersions"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3918f-11c6-4aa1-a608-e6704e5e60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37c8fe-ed36-44fd-90f7-e5ba88b51a7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8B1883-C737-46B1-8AD2-FD3F69057F30}">
  <ds:schemaRefs>
    <ds:schemaRef ds:uri="http://purl.org/dc/term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www.w3.org/XML/1998/namespace"/>
    <ds:schemaRef ds:uri="http://schemas.microsoft.com/office/infopath/2007/PartnerControls"/>
    <ds:schemaRef ds:uri="7437c8fe-ed36-44fd-90f7-e5ba88b51a72"/>
    <ds:schemaRef ds:uri="23c3918f-11c6-4aa1-a608-e6704e5e60a1"/>
  </ds:schemaRefs>
</ds:datastoreItem>
</file>

<file path=customXml/itemProps2.xml><?xml version="1.0" encoding="utf-8"?>
<ds:datastoreItem xmlns:ds="http://schemas.openxmlformats.org/officeDocument/2006/customXml" ds:itemID="{B622BA7B-51B1-4C5E-96BA-472A2494CB26}">
  <ds:schemaRefs>
    <ds:schemaRef ds:uri="23c3918f-11c6-4aa1-a608-e6704e5e60a1"/>
    <ds:schemaRef ds:uri="7437c8fe-ed36-44fd-90f7-e5ba88b51a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69A606E-5869-4D9C-BCF4-7797AB6C96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{83B4A426-87B8-4441-91DD-DAD6ED14921B}tf10001108_win32</Template>
  <TotalTime>12</TotalTime>
  <Words>1274</Words>
  <Application>Microsoft Office PowerPoint</Application>
  <PresentationFormat>Widescreen</PresentationFormat>
  <Paragraphs>139</Paragraphs>
  <Slides>14</Slides>
  <Notes>14</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Microsoft YaHei UI</vt:lpstr>
      <vt:lpstr>Microsoft YaHei UI Light</vt:lpstr>
      <vt:lpstr>Söhne</vt:lpstr>
      <vt:lpstr>等线</vt:lpstr>
      <vt:lpstr>Arial</vt:lpstr>
      <vt:lpstr>Segoe UI</vt:lpstr>
      <vt:lpstr>Segoe UI Light</vt:lpstr>
      <vt:lpstr>自定义</vt:lpstr>
      <vt:lpstr>COMP90082 FA Wombat  Final Presentation</vt:lpstr>
      <vt:lpstr>Context</vt:lpstr>
      <vt:lpstr>Context</vt:lpstr>
      <vt:lpstr>Objectives</vt:lpstr>
      <vt:lpstr>Design Architecture</vt:lpstr>
      <vt:lpstr>Hardware Overview</vt:lpstr>
      <vt:lpstr>Hardware Demo – Offline Deployment</vt:lpstr>
      <vt:lpstr>Hardware Demo – Mounting Device 1</vt:lpstr>
      <vt:lpstr>Hardware Demo – Mounting Device 2</vt:lpstr>
      <vt:lpstr>Hardware Demo - Mounting Device 3</vt:lpstr>
      <vt:lpstr>Software Overview</vt:lpstr>
      <vt:lpstr>Software Demo – Webapp Showcase 1</vt:lpstr>
      <vt:lpstr>Software Demo – Webapp Showcase 2</vt:lpstr>
      <vt:lpstr>Challenge &amp;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COMP90082 FA Wombat Sprint 2 Demo</dc:title>
  <dc:creator>Steve Zhang</dc:creator>
  <cp:keywords/>
  <cp:lastModifiedBy>Steve Zhang</cp:lastModifiedBy>
  <cp:revision>18</cp:revision>
  <dcterms:created xsi:type="dcterms:W3CDTF">2024-04-28T17:50:46Z</dcterms:created>
  <dcterms:modified xsi:type="dcterms:W3CDTF">2024-05-23T05:33:56Z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0x01010024537EBCCC9B704D99D5F81D427B5666</vt:lpwstr>
  </property>
</Properties>
</file>